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3" r:id="rId4"/>
    <p:sldId id="263" r:id="rId5"/>
    <p:sldId id="266" r:id="rId6"/>
    <p:sldId id="260" r:id="rId7"/>
    <p:sldId id="267" r:id="rId8"/>
    <p:sldId id="268" r:id="rId9"/>
    <p:sldId id="261" r:id="rId10"/>
    <p:sldId id="274" r:id="rId11"/>
    <p:sldId id="272" r:id="rId12"/>
    <p:sldId id="269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89D0"/>
    <a:srgbClr val="468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04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757873-A14B-8A4C-8DD6-F79894115948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899FF7-6E43-C942-BA86-D64CC5F96720}">
      <dgm:prSet phldrT="[Text]"/>
      <dgm:spPr/>
      <dgm:t>
        <a:bodyPr/>
        <a:lstStyle/>
        <a:p>
          <a:r>
            <a:rPr lang="en-US" dirty="0" smtClean="0">
              <a:latin typeface="Avenir Light"/>
              <a:cs typeface="Avenir Light"/>
            </a:rPr>
            <a:t>Campaign Manager</a:t>
          </a:r>
          <a:endParaRPr lang="en-US" dirty="0">
            <a:latin typeface="Avenir Light"/>
            <a:cs typeface="Avenir Light"/>
          </a:endParaRPr>
        </a:p>
      </dgm:t>
    </dgm:pt>
    <dgm:pt modelId="{289686E4-8FCA-AD4E-997F-F6304CC06879}" type="parTrans" cxnId="{184496C6-FD51-4249-B9D5-E4C6665A16EF}">
      <dgm:prSet/>
      <dgm:spPr/>
      <dgm:t>
        <a:bodyPr/>
        <a:lstStyle/>
        <a:p>
          <a:endParaRPr lang="en-US"/>
        </a:p>
      </dgm:t>
    </dgm:pt>
    <dgm:pt modelId="{3CCC037E-97F8-5E4D-8516-870CA1C305FC}" type="sibTrans" cxnId="{184496C6-FD51-4249-B9D5-E4C6665A16EF}">
      <dgm:prSet/>
      <dgm:spPr/>
      <dgm:t>
        <a:bodyPr/>
        <a:lstStyle/>
        <a:p>
          <a:endParaRPr lang="en-US"/>
        </a:p>
      </dgm:t>
    </dgm:pt>
    <dgm:pt modelId="{6F730C04-26EA-724A-BC79-884D16D4851A}">
      <dgm:prSet phldrT="[Text]"/>
      <dgm:spPr/>
      <dgm:t>
        <a:bodyPr/>
        <a:lstStyle/>
        <a:p>
          <a:r>
            <a:rPr lang="en-US" dirty="0" smtClean="0">
              <a:latin typeface="Avenir Light"/>
              <a:cs typeface="Avenir Light"/>
            </a:rPr>
            <a:t>STRATEGIC COMMUNICATIONS</a:t>
          </a:r>
          <a:endParaRPr lang="en-US" dirty="0">
            <a:latin typeface="Avenir Light"/>
            <a:cs typeface="Avenir Light"/>
          </a:endParaRPr>
        </a:p>
      </dgm:t>
    </dgm:pt>
    <dgm:pt modelId="{34DDFBFA-DBE2-4A4F-8571-9A72F62D2F4F}" type="parTrans" cxnId="{270F6EF2-11DB-644F-8613-1E6F5231B139}">
      <dgm:prSet/>
      <dgm:spPr/>
      <dgm:t>
        <a:bodyPr/>
        <a:lstStyle/>
        <a:p>
          <a:endParaRPr lang="en-US">
            <a:latin typeface="Avenir Light"/>
            <a:cs typeface="Avenir Light"/>
          </a:endParaRPr>
        </a:p>
      </dgm:t>
    </dgm:pt>
    <dgm:pt modelId="{370534FE-578C-F943-9C7E-93360F493391}" type="sibTrans" cxnId="{270F6EF2-11DB-644F-8613-1E6F5231B139}">
      <dgm:prSet/>
      <dgm:spPr/>
      <dgm:t>
        <a:bodyPr/>
        <a:lstStyle/>
        <a:p>
          <a:endParaRPr lang="en-US"/>
        </a:p>
      </dgm:t>
    </dgm:pt>
    <dgm:pt modelId="{060F74C1-8BDD-3C45-8D60-9A5FC0A0AB14}">
      <dgm:prSet phldrT="[Text]"/>
      <dgm:spPr/>
      <dgm:t>
        <a:bodyPr/>
        <a:lstStyle/>
        <a:p>
          <a:r>
            <a:rPr lang="en-US" dirty="0" smtClean="0">
              <a:latin typeface="Avenir Light"/>
              <a:cs typeface="Avenir Light"/>
            </a:rPr>
            <a:t>Polling / Message Development</a:t>
          </a:r>
          <a:endParaRPr lang="en-US" dirty="0">
            <a:latin typeface="Avenir Light"/>
            <a:cs typeface="Avenir Light"/>
          </a:endParaRPr>
        </a:p>
      </dgm:t>
    </dgm:pt>
    <dgm:pt modelId="{52F61FBB-E6AD-8249-9EC5-C0D058679C03}" type="parTrans" cxnId="{A32EFAD6-131A-6848-ADF4-D492F0D9C40D}">
      <dgm:prSet/>
      <dgm:spPr/>
      <dgm:t>
        <a:bodyPr/>
        <a:lstStyle/>
        <a:p>
          <a:endParaRPr lang="en-US">
            <a:latin typeface="Avenir Light"/>
            <a:cs typeface="Avenir Light"/>
          </a:endParaRPr>
        </a:p>
      </dgm:t>
    </dgm:pt>
    <dgm:pt modelId="{FF2ABA97-8599-EF48-87DD-51E41F2C1BBD}" type="sibTrans" cxnId="{A32EFAD6-131A-6848-ADF4-D492F0D9C40D}">
      <dgm:prSet/>
      <dgm:spPr/>
      <dgm:t>
        <a:bodyPr/>
        <a:lstStyle/>
        <a:p>
          <a:endParaRPr lang="en-US"/>
        </a:p>
      </dgm:t>
    </dgm:pt>
    <dgm:pt modelId="{B07E165B-6B5D-7246-B2EA-934FDC51AC35}">
      <dgm:prSet phldrT="[Text]"/>
      <dgm:spPr/>
      <dgm:t>
        <a:bodyPr/>
        <a:lstStyle/>
        <a:p>
          <a:r>
            <a:rPr lang="en-US" dirty="0" smtClean="0">
              <a:latin typeface="Avenir Light"/>
              <a:cs typeface="Avenir Light"/>
            </a:rPr>
            <a:t>Press Secretary</a:t>
          </a:r>
          <a:endParaRPr lang="en-US" dirty="0">
            <a:latin typeface="Avenir Light"/>
            <a:cs typeface="Avenir Light"/>
          </a:endParaRPr>
        </a:p>
      </dgm:t>
    </dgm:pt>
    <dgm:pt modelId="{DE8CE91A-52A3-CC48-90C3-D841E6A7B074}" type="parTrans" cxnId="{2CB62462-CB50-184C-90C4-41788EB675D4}">
      <dgm:prSet/>
      <dgm:spPr/>
      <dgm:t>
        <a:bodyPr/>
        <a:lstStyle/>
        <a:p>
          <a:endParaRPr lang="en-US">
            <a:latin typeface="Avenir Light"/>
            <a:cs typeface="Avenir Light"/>
          </a:endParaRPr>
        </a:p>
      </dgm:t>
    </dgm:pt>
    <dgm:pt modelId="{13EABF68-A5BB-FD49-8C4E-35095261E368}" type="sibTrans" cxnId="{2CB62462-CB50-184C-90C4-41788EB675D4}">
      <dgm:prSet/>
      <dgm:spPr/>
      <dgm:t>
        <a:bodyPr/>
        <a:lstStyle/>
        <a:p>
          <a:endParaRPr lang="en-US"/>
        </a:p>
      </dgm:t>
    </dgm:pt>
    <dgm:pt modelId="{62CDE2F6-9D0A-3D41-91A6-0AEA00F43D40}">
      <dgm:prSet phldrT="[Text]"/>
      <dgm:spPr/>
      <dgm:t>
        <a:bodyPr/>
        <a:lstStyle/>
        <a:p>
          <a:r>
            <a:rPr lang="en-US" dirty="0" smtClean="0">
              <a:latin typeface="Avenir Light"/>
              <a:cs typeface="Avenir Light"/>
            </a:rPr>
            <a:t>New Media</a:t>
          </a:r>
          <a:endParaRPr lang="en-US" dirty="0">
            <a:latin typeface="Avenir Light"/>
            <a:cs typeface="Avenir Light"/>
          </a:endParaRPr>
        </a:p>
      </dgm:t>
    </dgm:pt>
    <dgm:pt modelId="{CF58E228-1148-B048-A68D-FEE8517E4D3A}" type="parTrans" cxnId="{4605EEB7-28A7-8640-91BD-B134E3B2B870}">
      <dgm:prSet/>
      <dgm:spPr/>
      <dgm:t>
        <a:bodyPr/>
        <a:lstStyle/>
        <a:p>
          <a:endParaRPr lang="en-US">
            <a:latin typeface="Avenir Light"/>
            <a:cs typeface="Avenir Light"/>
          </a:endParaRPr>
        </a:p>
      </dgm:t>
    </dgm:pt>
    <dgm:pt modelId="{1DA97974-EFAA-7347-BEEF-27C10A2C463B}" type="sibTrans" cxnId="{4605EEB7-28A7-8640-91BD-B134E3B2B870}">
      <dgm:prSet/>
      <dgm:spPr/>
      <dgm:t>
        <a:bodyPr/>
        <a:lstStyle/>
        <a:p>
          <a:endParaRPr lang="en-US"/>
        </a:p>
      </dgm:t>
    </dgm:pt>
    <dgm:pt modelId="{9CD6A9DA-AA55-154A-AB46-FE3EEE6F8562}">
      <dgm:prSet phldrT="[Text]"/>
      <dgm:spPr/>
      <dgm:t>
        <a:bodyPr/>
        <a:lstStyle/>
        <a:p>
          <a:r>
            <a:rPr lang="en-US" dirty="0" smtClean="0">
              <a:latin typeface="Avenir Light"/>
              <a:cs typeface="Avenir Light"/>
            </a:rPr>
            <a:t>STAKEHOLDER OUTREACH</a:t>
          </a:r>
          <a:endParaRPr lang="en-US" dirty="0">
            <a:latin typeface="Avenir Light"/>
            <a:cs typeface="Avenir Light"/>
          </a:endParaRPr>
        </a:p>
      </dgm:t>
    </dgm:pt>
    <dgm:pt modelId="{F1CBC687-D151-7640-8F73-65701B7F4BC9}" type="parTrans" cxnId="{A287BB77-B200-A845-A7E7-9E23686DBD32}">
      <dgm:prSet/>
      <dgm:spPr/>
      <dgm:t>
        <a:bodyPr/>
        <a:lstStyle/>
        <a:p>
          <a:endParaRPr lang="en-US">
            <a:latin typeface="Avenir Light"/>
            <a:cs typeface="Avenir Light"/>
          </a:endParaRPr>
        </a:p>
      </dgm:t>
    </dgm:pt>
    <dgm:pt modelId="{6C65A5CA-3A42-0B4E-91BC-53038BFEA084}" type="sibTrans" cxnId="{A287BB77-B200-A845-A7E7-9E23686DBD32}">
      <dgm:prSet/>
      <dgm:spPr/>
      <dgm:t>
        <a:bodyPr/>
        <a:lstStyle/>
        <a:p>
          <a:endParaRPr lang="en-US"/>
        </a:p>
      </dgm:t>
    </dgm:pt>
    <dgm:pt modelId="{3E9992ED-CB2E-A444-88C2-8880A1CB5911}">
      <dgm:prSet phldrT="[Text]"/>
      <dgm:spPr/>
      <dgm:t>
        <a:bodyPr/>
        <a:lstStyle/>
        <a:p>
          <a:r>
            <a:rPr lang="en-US" dirty="0" smtClean="0">
              <a:latin typeface="Avenir Light"/>
              <a:cs typeface="Avenir Light"/>
            </a:rPr>
            <a:t>Content </a:t>
          </a:r>
        </a:p>
        <a:p>
          <a:r>
            <a:rPr lang="en-US" dirty="0" smtClean="0">
              <a:latin typeface="Avenir Light"/>
              <a:cs typeface="Avenir Light"/>
            </a:rPr>
            <a:t>Creation</a:t>
          </a:r>
          <a:endParaRPr lang="en-US" dirty="0">
            <a:latin typeface="Avenir Light"/>
            <a:cs typeface="Avenir Light"/>
          </a:endParaRPr>
        </a:p>
      </dgm:t>
    </dgm:pt>
    <dgm:pt modelId="{BCAD6D72-6861-664D-9A01-730FED946E30}" type="parTrans" cxnId="{F68953FE-C29B-E343-819B-864A85136516}">
      <dgm:prSet/>
      <dgm:spPr/>
      <dgm:t>
        <a:bodyPr/>
        <a:lstStyle/>
        <a:p>
          <a:endParaRPr lang="en-US">
            <a:latin typeface="Avenir Light"/>
            <a:cs typeface="Avenir Light"/>
          </a:endParaRPr>
        </a:p>
      </dgm:t>
    </dgm:pt>
    <dgm:pt modelId="{1B905D1B-C9CB-F64A-8AED-E9A08169BB9C}" type="sibTrans" cxnId="{F68953FE-C29B-E343-819B-864A85136516}">
      <dgm:prSet/>
      <dgm:spPr/>
      <dgm:t>
        <a:bodyPr/>
        <a:lstStyle/>
        <a:p>
          <a:endParaRPr lang="en-US"/>
        </a:p>
      </dgm:t>
    </dgm:pt>
    <dgm:pt modelId="{DC9ECDC2-E308-8F49-865E-58D53887451F}">
      <dgm:prSet phldrT="[Text]"/>
      <dgm:spPr/>
      <dgm:t>
        <a:bodyPr/>
        <a:lstStyle/>
        <a:p>
          <a:r>
            <a:rPr lang="en-US" dirty="0" smtClean="0">
              <a:latin typeface="Avenir Light"/>
              <a:cs typeface="Avenir Light"/>
            </a:rPr>
            <a:t>SUBJECT MATTER EXPERTS</a:t>
          </a:r>
          <a:endParaRPr lang="en-US" dirty="0">
            <a:latin typeface="Avenir Light"/>
            <a:cs typeface="Avenir Light"/>
          </a:endParaRPr>
        </a:p>
      </dgm:t>
    </dgm:pt>
    <dgm:pt modelId="{C974A3E5-9D73-3D4D-BC8A-2BB44850880C}" type="parTrans" cxnId="{95CDAADC-C187-6E47-9F33-A6334BAE1978}">
      <dgm:prSet/>
      <dgm:spPr/>
      <dgm:t>
        <a:bodyPr/>
        <a:lstStyle/>
        <a:p>
          <a:endParaRPr lang="en-US">
            <a:latin typeface="Avenir Light"/>
            <a:cs typeface="Avenir Light"/>
          </a:endParaRPr>
        </a:p>
      </dgm:t>
    </dgm:pt>
    <dgm:pt modelId="{E0F69E54-2F7D-2D45-B361-60F6874B1950}" type="sibTrans" cxnId="{95CDAADC-C187-6E47-9F33-A6334BAE1978}">
      <dgm:prSet/>
      <dgm:spPr/>
      <dgm:t>
        <a:bodyPr/>
        <a:lstStyle/>
        <a:p>
          <a:endParaRPr lang="en-US"/>
        </a:p>
      </dgm:t>
    </dgm:pt>
    <dgm:pt modelId="{6002FE35-4A97-A44A-8CD4-6288AA250707}">
      <dgm:prSet phldrT="[Text]"/>
      <dgm:spPr/>
      <dgm:t>
        <a:bodyPr/>
        <a:lstStyle/>
        <a:p>
          <a:r>
            <a:rPr lang="en-US" dirty="0" smtClean="0">
              <a:latin typeface="Avenir Light"/>
              <a:cs typeface="Avenir Light"/>
            </a:rPr>
            <a:t>COMMUNITY OUTREACH</a:t>
          </a:r>
          <a:endParaRPr lang="en-US" dirty="0">
            <a:latin typeface="Avenir Light"/>
            <a:cs typeface="Avenir Light"/>
          </a:endParaRPr>
        </a:p>
      </dgm:t>
    </dgm:pt>
    <dgm:pt modelId="{831C674B-B149-9F47-B669-380C13F35CB1}" type="sibTrans" cxnId="{A0C04E5F-6A23-E94B-94AD-4AFDCFA79D26}">
      <dgm:prSet/>
      <dgm:spPr/>
      <dgm:t>
        <a:bodyPr/>
        <a:lstStyle/>
        <a:p>
          <a:endParaRPr lang="en-US"/>
        </a:p>
      </dgm:t>
    </dgm:pt>
    <dgm:pt modelId="{FDA56825-C8E6-3047-8B20-643D85FE2D94}" type="parTrans" cxnId="{A0C04E5F-6A23-E94B-94AD-4AFDCFA79D26}">
      <dgm:prSet/>
      <dgm:spPr/>
      <dgm:t>
        <a:bodyPr/>
        <a:lstStyle/>
        <a:p>
          <a:endParaRPr lang="en-US">
            <a:latin typeface="Avenir Light"/>
            <a:cs typeface="Avenir Light"/>
          </a:endParaRPr>
        </a:p>
      </dgm:t>
    </dgm:pt>
    <dgm:pt modelId="{CE440AA0-45A6-BE4F-8C33-62F7B28DFB38}">
      <dgm:prSet phldrT="[Text]"/>
      <dgm:spPr/>
      <dgm:t>
        <a:bodyPr/>
        <a:lstStyle/>
        <a:p>
          <a:r>
            <a:rPr lang="en-US" dirty="0" smtClean="0">
              <a:latin typeface="Avenir Light"/>
              <a:cs typeface="Avenir Light"/>
            </a:rPr>
            <a:t>Government Relations</a:t>
          </a:r>
          <a:endParaRPr lang="en-US" dirty="0">
            <a:latin typeface="Avenir Light"/>
            <a:cs typeface="Avenir Light"/>
          </a:endParaRPr>
        </a:p>
      </dgm:t>
    </dgm:pt>
    <dgm:pt modelId="{660A4B32-F8E8-EB43-A720-D1E8B1157442}" type="parTrans" cxnId="{CB9C768B-9778-1643-9159-5162662845D8}">
      <dgm:prSet/>
      <dgm:spPr/>
      <dgm:t>
        <a:bodyPr/>
        <a:lstStyle/>
        <a:p>
          <a:endParaRPr lang="en-US"/>
        </a:p>
      </dgm:t>
    </dgm:pt>
    <dgm:pt modelId="{D86C6602-230D-E242-A248-95ECA50139A6}" type="sibTrans" cxnId="{CB9C768B-9778-1643-9159-5162662845D8}">
      <dgm:prSet/>
      <dgm:spPr/>
      <dgm:t>
        <a:bodyPr/>
        <a:lstStyle/>
        <a:p>
          <a:endParaRPr lang="en-US"/>
        </a:p>
      </dgm:t>
    </dgm:pt>
    <dgm:pt modelId="{0B71D035-16A7-1E43-A0C7-2A4D31B78AB3}">
      <dgm:prSet phldrT="[Text]"/>
      <dgm:spPr/>
      <dgm:t>
        <a:bodyPr/>
        <a:lstStyle/>
        <a:p>
          <a:r>
            <a:rPr lang="en-US" dirty="0" smtClean="0">
              <a:latin typeface="Avenir Light"/>
              <a:cs typeface="Avenir Light"/>
            </a:rPr>
            <a:t>Environmental Advocates</a:t>
          </a:r>
          <a:endParaRPr lang="en-US" dirty="0">
            <a:latin typeface="Avenir Light"/>
            <a:cs typeface="Avenir Light"/>
          </a:endParaRPr>
        </a:p>
      </dgm:t>
    </dgm:pt>
    <dgm:pt modelId="{E8481622-361A-744A-999D-C2B8FD06A9CA}" type="parTrans" cxnId="{958670B8-5B0C-9041-8F90-2FE1B76D64FC}">
      <dgm:prSet/>
      <dgm:spPr/>
      <dgm:t>
        <a:bodyPr/>
        <a:lstStyle/>
        <a:p>
          <a:endParaRPr lang="en-US"/>
        </a:p>
      </dgm:t>
    </dgm:pt>
    <dgm:pt modelId="{38AF2D8F-D4C9-5F46-ADA2-0AB433E14B82}" type="sibTrans" cxnId="{958670B8-5B0C-9041-8F90-2FE1B76D64FC}">
      <dgm:prSet/>
      <dgm:spPr/>
      <dgm:t>
        <a:bodyPr/>
        <a:lstStyle/>
        <a:p>
          <a:endParaRPr lang="en-US"/>
        </a:p>
      </dgm:t>
    </dgm:pt>
    <dgm:pt modelId="{323516F9-479E-E94C-B25C-FDC6793D7C91}">
      <dgm:prSet phldrT="[Text]"/>
      <dgm:spPr/>
      <dgm:t>
        <a:bodyPr/>
        <a:lstStyle/>
        <a:p>
          <a:r>
            <a:rPr lang="en-US" dirty="0" smtClean="0">
              <a:latin typeface="Avenir Light"/>
              <a:cs typeface="Avenir Light"/>
            </a:rPr>
            <a:t>Business Leaders</a:t>
          </a:r>
          <a:endParaRPr lang="en-US" dirty="0">
            <a:latin typeface="Avenir Light"/>
            <a:cs typeface="Avenir Light"/>
          </a:endParaRPr>
        </a:p>
      </dgm:t>
    </dgm:pt>
    <dgm:pt modelId="{4809C6BB-891D-FE41-A352-C06E7FF2E73E}" type="parTrans" cxnId="{1CE45996-E5A2-6A4C-AF55-6CC83E42F5AD}">
      <dgm:prSet/>
      <dgm:spPr/>
      <dgm:t>
        <a:bodyPr/>
        <a:lstStyle/>
        <a:p>
          <a:endParaRPr lang="en-US"/>
        </a:p>
      </dgm:t>
    </dgm:pt>
    <dgm:pt modelId="{B95BFC9B-68D6-DB46-B25B-695D2A45CD35}" type="sibTrans" cxnId="{1CE45996-E5A2-6A4C-AF55-6CC83E42F5AD}">
      <dgm:prSet/>
      <dgm:spPr/>
      <dgm:t>
        <a:bodyPr/>
        <a:lstStyle/>
        <a:p>
          <a:endParaRPr lang="en-US"/>
        </a:p>
      </dgm:t>
    </dgm:pt>
    <dgm:pt modelId="{CCF0D0D6-FA1B-F646-845C-AC0F702D3A06}" type="pres">
      <dgm:prSet presAssocID="{9D757873-A14B-8A4C-8DD6-F798941159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07C0A03-CCAA-2B4D-A528-ECD2E7AA2F1B}" type="pres">
      <dgm:prSet presAssocID="{B7899FF7-6E43-C942-BA86-D64CC5F96720}" presName="hierRoot1" presStyleCnt="0">
        <dgm:presLayoutVars>
          <dgm:hierBranch val="init"/>
        </dgm:presLayoutVars>
      </dgm:prSet>
      <dgm:spPr/>
    </dgm:pt>
    <dgm:pt modelId="{DF561335-B40B-AE4C-BBB4-D60DE5B5D992}" type="pres">
      <dgm:prSet presAssocID="{B7899FF7-6E43-C942-BA86-D64CC5F96720}" presName="rootComposite1" presStyleCnt="0"/>
      <dgm:spPr/>
    </dgm:pt>
    <dgm:pt modelId="{16A9CA0E-62BC-4445-89B8-11F9280500A7}" type="pres">
      <dgm:prSet presAssocID="{B7899FF7-6E43-C942-BA86-D64CC5F9672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2D31EA-646B-C044-AE98-C6BEAED32ABE}" type="pres">
      <dgm:prSet presAssocID="{B7899FF7-6E43-C942-BA86-D64CC5F9672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B2936D0-3EBF-494B-B66F-CC729B2F0204}" type="pres">
      <dgm:prSet presAssocID="{B7899FF7-6E43-C942-BA86-D64CC5F96720}" presName="hierChild2" presStyleCnt="0"/>
      <dgm:spPr/>
    </dgm:pt>
    <dgm:pt modelId="{E486162B-84CD-6742-8A4D-9254B7A74FC8}" type="pres">
      <dgm:prSet presAssocID="{34DDFBFA-DBE2-4A4F-8571-9A72F62D2F4F}" presName="Name37" presStyleLbl="parChTrans1D2" presStyleIdx="0" presStyleCnt="4"/>
      <dgm:spPr/>
      <dgm:t>
        <a:bodyPr/>
        <a:lstStyle/>
        <a:p>
          <a:endParaRPr lang="en-US"/>
        </a:p>
      </dgm:t>
    </dgm:pt>
    <dgm:pt modelId="{674C49BA-CF30-A140-9110-12A5AE3C0E45}" type="pres">
      <dgm:prSet presAssocID="{6F730C04-26EA-724A-BC79-884D16D4851A}" presName="hierRoot2" presStyleCnt="0">
        <dgm:presLayoutVars>
          <dgm:hierBranch val="init"/>
        </dgm:presLayoutVars>
      </dgm:prSet>
      <dgm:spPr/>
    </dgm:pt>
    <dgm:pt modelId="{D149D300-39BD-394E-AADB-A85E57AE078D}" type="pres">
      <dgm:prSet presAssocID="{6F730C04-26EA-724A-BC79-884D16D4851A}" presName="rootComposite" presStyleCnt="0"/>
      <dgm:spPr/>
    </dgm:pt>
    <dgm:pt modelId="{1225C433-9C7F-3E48-9E5A-09F2C7D10B2D}" type="pres">
      <dgm:prSet presAssocID="{6F730C04-26EA-724A-BC79-884D16D4851A}" presName="rootText" presStyleLbl="node2" presStyleIdx="0" presStyleCnt="4" custLinFactNeighborX="-72810" custLinFactNeighborY="709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1EE9E8-E36F-094C-AFC3-B808BFDDADD3}" type="pres">
      <dgm:prSet presAssocID="{6F730C04-26EA-724A-BC79-884D16D4851A}" presName="rootConnector" presStyleLbl="node2" presStyleIdx="0" presStyleCnt="4"/>
      <dgm:spPr/>
      <dgm:t>
        <a:bodyPr/>
        <a:lstStyle/>
        <a:p>
          <a:endParaRPr lang="en-US"/>
        </a:p>
      </dgm:t>
    </dgm:pt>
    <dgm:pt modelId="{915A68BA-2E6D-5347-8799-AC566CD3B6C2}" type="pres">
      <dgm:prSet presAssocID="{6F730C04-26EA-724A-BC79-884D16D4851A}" presName="hierChild4" presStyleCnt="0"/>
      <dgm:spPr/>
    </dgm:pt>
    <dgm:pt modelId="{B4A967ED-083F-5D4E-BC0B-5A37CBC66328}" type="pres">
      <dgm:prSet presAssocID="{52F61FBB-E6AD-8249-9EC5-C0D058679C03}" presName="Name37" presStyleLbl="parChTrans1D3" presStyleIdx="0" presStyleCnt="7"/>
      <dgm:spPr/>
      <dgm:t>
        <a:bodyPr/>
        <a:lstStyle/>
        <a:p>
          <a:endParaRPr lang="en-US"/>
        </a:p>
      </dgm:t>
    </dgm:pt>
    <dgm:pt modelId="{D755848E-74A7-904C-B367-AD7B1F1AD71C}" type="pres">
      <dgm:prSet presAssocID="{060F74C1-8BDD-3C45-8D60-9A5FC0A0AB14}" presName="hierRoot2" presStyleCnt="0">
        <dgm:presLayoutVars>
          <dgm:hierBranch val="init"/>
        </dgm:presLayoutVars>
      </dgm:prSet>
      <dgm:spPr/>
    </dgm:pt>
    <dgm:pt modelId="{5739CF73-39C4-1E49-A554-17D95E0E6930}" type="pres">
      <dgm:prSet presAssocID="{060F74C1-8BDD-3C45-8D60-9A5FC0A0AB14}" presName="rootComposite" presStyleCnt="0"/>
      <dgm:spPr/>
    </dgm:pt>
    <dgm:pt modelId="{E217E513-EF15-A041-8C1F-DBB07C65B022}" type="pres">
      <dgm:prSet presAssocID="{060F74C1-8BDD-3C45-8D60-9A5FC0A0AB14}" presName="rootText" presStyleLbl="node3" presStyleIdx="0" presStyleCnt="7" custLinFactY="42519" custLinFactNeighborX="79694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032BE6-B787-194E-BEE0-ED9EF6572144}" type="pres">
      <dgm:prSet presAssocID="{060F74C1-8BDD-3C45-8D60-9A5FC0A0AB14}" presName="rootConnector" presStyleLbl="node3" presStyleIdx="0" presStyleCnt="7"/>
      <dgm:spPr/>
      <dgm:t>
        <a:bodyPr/>
        <a:lstStyle/>
        <a:p>
          <a:endParaRPr lang="en-US"/>
        </a:p>
      </dgm:t>
    </dgm:pt>
    <dgm:pt modelId="{AEB568EB-99D4-5145-91E1-0BCF7936795C}" type="pres">
      <dgm:prSet presAssocID="{060F74C1-8BDD-3C45-8D60-9A5FC0A0AB14}" presName="hierChild4" presStyleCnt="0"/>
      <dgm:spPr/>
    </dgm:pt>
    <dgm:pt modelId="{DB6E603F-4DED-D641-AB26-C6E8A660FEF4}" type="pres">
      <dgm:prSet presAssocID="{060F74C1-8BDD-3C45-8D60-9A5FC0A0AB14}" presName="hierChild5" presStyleCnt="0"/>
      <dgm:spPr/>
    </dgm:pt>
    <dgm:pt modelId="{0A27AC47-3F2F-1D49-BEEB-BA3D9E9D3FA8}" type="pres">
      <dgm:prSet presAssocID="{DE8CE91A-52A3-CC48-90C3-D841E6A7B074}" presName="Name37" presStyleLbl="parChTrans1D3" presStyleIdx="1" presStyleCnt="7"/>
      <dgm:spPr/>
      <dgm:t>
        <a:bodyPr/>
        <a:lstStyle/>
        <a:p>
          <a:endParaRPr lang="en-US"/>
        </a:p>
      </dgm:t>
    </dgm:pt>
    <dgm:pt modelId="{17BAD756-5B5B-4042-B677-E4AEAE87C5F4}" type="pres">
      <dgm:prSet presAssocID="{B07E165B-6B5D-7246-B2EA-934FDC51AC35}" presName="hierRoot2" presStyleCnt="0">
        <dgm:presLayoutVars>
          <dgm:hierBranch val="init"/>
        </dgm:presLayoutVars>
      </dgm:prSet>
      <dgm:spPr/>
    </dgm:pt>
    <dgm:pt modelId="{C0C38183-BFCC-704F-A269-CCB4C2637B4D}" type="pres">
      <dgm:prSet presAssocID="{B07E165B-6B5D-7246-B2EA-934FDC51AC35}" presName="rootComposite" presStyleCnt="0"/>
      <dgm:spPr/>
    </dgm:pt>
    <dgm:pt modelId="{1FBE2219-27AB-5942-AF10-E17BA0A50224}" type="pres">
      <dgm:prSet presAssocID="{B07E165B-6B5D-7246-B2EA-934FDC51AC35}" presName="rootText" presStyleLbl="node3" presStyleIdx="1" presStyleCnt="7" custLinFactNeighborX="-26830" custLinFactNeighborY="-799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179768-6A21-3040-9BE7-F6DEB679E0E9}" type="pres">
      <dgm:prSet presAssocID="{B07E165B-6B5D-7246-B2EA-934FDC51AC35}" presName="rootConnector" presStyleLbl="node3" presStyleIdx="1" presStyleCnt="7"/>
      <dgm:spPr/>
      <dgm:t>
        <a:bodyPr/>
        <a:lstStyle/>
        <a:p>
          <a:endParaRPr lang="en-US"/>
        </a:p>
      </dgm:t>
    </dgm:pt>
    <dgm:pt modelId="{569D18D2-B4AD-414E-BB07-5AFF035EB6A2}" type="pres">
      <dgm:prSet presAssocID="{B07E165B-6B5D-7246-B2EA-934FDC51AC35}" presName="hierChild4" presStyleCnt="0"/>
      <dgm:spPr/>
    </dgm:pt>
    <dgm:pt modelId="{3B1FE3E2-74A1-7C4A-9622-A0AECA837157}" type="pres">
      <dgm:prSet presAssocID="{B07E165B-6B5D-7246-B2EA-934FDC51AC35}" presName="hierChild5" presStyleCnt="0"/>
      <dgm:spPr/>
    </dgm:pt>
    <dgm:pt modelId="{75F34E83-553C-1542-92D1-63EDBD7F8983}" type="pres">
      <dgm:prSet presAssocID="{BCAD6D72-6861-664D-9A01-730FED946E30}" presName="Name37" presStyleLbl="parChTrans1D3" presStyleIdx="2" presStyleCnt="7"/>
      <dgm:spPr/>
      <dgm:t>
        <a:bodyPr/>
        <a:lstStyle/>
        <a:p>
          <a:endParaRPr lang="en-US"/>
        </a:p>
      </dgm:t>
    </dgm:pt>
    <dgm:pt modelId="{F876B91F-F1A3-A247-8F9F-7319ACC41F66}" type="pres">
      <dgm:prSet presAssocID="{3E9992ED-CB2E-A444-88C2-8880A1CB5911}" presName="hierRoot2" presStyleCnt="0">
        <dgm:presLayoutVars>
          <dgm:hierBranch val="init"/>
        </dgm:presLayoutVars>
      </dgm:prSet>
      <dgm:spPr/>
    </dgm:pt>
    <dgm:pt modelId="{6E62A2C9-0812-FC48-9FDC-D85B3A12081F}" type="pres">
      <dgm:prSet presAssocID="{3E9992ED-CB2E-A444-88C2-8880A1CB5911}" presName="rootComposite" presStyleCnt="0"/>
      <dgm:spPr/>
    </dgm:pt>
    <dgm:pt modelId="{A02BB49F-482C-164B-A9F1-16477EB23803}" type="pres">
      <dgm:prSet presAssocID="{3E9992ED-CB2E-A444-88C2-8880A1CB5911}" presName="rootText" presStyleLbl="node3" presStyleIdx="2" presStyleCnt="7" custLinFactNeighborX="-25715" custLinFactNeighborY="-512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D2D8A1-12D1-D146-A70C-01B5CBF928CC}" type="pres">
      <dgm:prSet presAssocID="{3E9992ED-CB2E-A444-88C2-8880A1CB5911}" presName="rootConnector" presStyleLbl="node3" presStyleIdx="2" presStyleCnt="7"/>
      <dgm:spPr/>
      <dgm:t>
        <a:bodyPr/>
        <a:lstStyle/>
        <a:p>
          <a:endParaRPr lang="en-US"/>
        </a:p>
      </dgm:t>
    </dgm:pt>
    <dgm:pt modelId="{9FA723BF-575E-AD4F-A444-68F35EDE066E}" type="pres">
      <dgm:prSet presAssocID="{3E9992ED-CB2E-A444-88C2-8880A1CB5911}" presName="hierChild4" presStyleCnt="0"/>
      <dgm:spPr/>
    </dgm:pt>
    <dgm:pt modelId="{E01E7B66-E15A-1B42-890B-F991AC02F6F9}" type="pres">
      <dgm:prSet presAssocID="{3E9992ED-CB2E-A444-88C2-8880A1CB5911}" presName="hierChild5" presStyleCnt="0"/>
      <dgm:spPr/>
    </dgm:pt>
    <dgm:pt modelId="{F5229BC7-F696-ED47-A376-D5E7BD5F0827}" type="pres">
      <dgm:prSet presAssocID="{CF58E228-1148-B048-A68D-FEE8517E4D3A}" presName="Name37" presStyleLbl="parChTrans1D3" presStyleIdx="3" presStyleCnt="7"/>
      <dgm:spPr/>
      <dgm:t>
        <a:bodyPr/>
        <a:lstStyle/>
        <a:p>
          <a:endParaRPr lang="en-US"/>
        </a:p>
      </dgm:t>
    </dgm:pt>
    <dgm:pt modelId="{4EB8BE80-F462-E14B-A3E7-6445F8DAC112}" type="pres">
      <dgm:prSet presAssocID="{62CDE2F6-9D0A-3D41-91A6-0AEA00F43D40}" presName="hierRoot2" presStyleCnt="0">
        <dgm:presLayoutVars>
          <dgm:hierBranch val="init"/>
        </dgm:presLayoutVars>
      </dgm:prSet>
      <dgm:spPr/>
    </dgm:pt>
    <dgm:pt modelId="{7FDC3142-CCC6-5E45-A6FB-D29DEA8DBEF2}" type="pres">
      <dgm:prSet presAssocID="{62CDE2F6-9D0A-3D41-91A6-0AEA00F43D40}" presName="rootComposite" presStyleCnt="0"/>
      <dgm:spPr/>
    </dgm:pt>
    <dgm:pt modelId="{29DB35CF-95FF-DA47-950B-F42CAD02F4B0}" type="pres">
      <dgm:prSet presAssocID="{62CDE2F6-9D0A-3D41-91A6-0AEA00F43D40}" presName="rootText" presStyleLbl="node3" presStyleIdx="3" presStyleCnt="7" custScaleX="102546" custScaleY="100670" custLinFactNeighborX="77130" custLinFactNeighborY="-977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9F302F-A948-A34A-A039-112A6D7DB6CA}" type="pres">
      <dgm:prSet presAssocID="{62CDE2F6-9D0A-3D41-91A6-0AEA00F43D40}" presName="rootConnector" presStyleLbl="node3" presStyleIdx="3" presStyleCnt="7"/>
      <dgm:spPr/>
      <dgm:t>
        <a:bodyPr/>
        <a:lstStyle/>
        <a:p>
          <a:endParaRPr lang="en-US"/>
        </a:p>
      </dgm:t>
    </dgm:pt>
    <dgm:pt modelId="{09FD1FE5-8958-9744-8930-90201EC761AE}" type="pres">
      <dgm:prSet presAssocID="{62CDE2F6-9D0A-3D41-91A6-0AEA00F43D40}" presName="hierChild4" presStyleCnt="0"/>
      <dgm:spPr/>
    </dgm:pt>
    <dgm:pt modelId="{DFD78175-A5BF-0649-8130-E030E01D350C}" type="pres">
      <dgm:prSet presAssocID="{62CDE2F6-9D0A-3D41-91A6-0AEA00F43D40}" presName="hierChild5" presStyleCnt="0"/>
      <dgm:spPr/>
    </dgm:pt>
    <dgm:pt modelId="{8BF45B11-E923-5C43-B3BE-119FFE3B7FB4}" type="pres">
      <dgm:prSet presAssocID="{6F730C04-26EA-724A-BC79-884D16D4851A}" presName="hierChild5" presStyleCnt="0"/>
      <dgm:spPr/>
    </dgm:pt>
    <dgm:pt modelId="{F38BA9E6-39F6-0F43-97D9-19E5E370B9A3}" type="pres">
      <dgm:prSet presAssocID="{FDA56825-C8E6-3047-8B20-643D85FE2D94}" presName="Name37" presStyleLbl="parChTrans1D2" presStyleIdx="1" presStyleCnt="4"/>
      <dgm:spPr/>
      <dgm:t>
        <a:bodyPr/>
        <a:lstStyle/>
        <a:p>
          <a:endParaRPr lang="en-US"/>
        </a:p>
      </dgm:t>
    </dgm:pt>
    <dgm:pt modelId="{43F1652C-2C48-A24D-982D-CD6B58D78537}" type="pres">
      <dgm:prSet presAssocID="{6002FE35-4A97-A44A-8CD4-6288AA250707}" presName="hierRoot2" presStyleCnt="0">
        <dgm:presLayoutVars>
          <dgm:hierBranch val="init"/>
        </dgm:presLayoutVars>
      </dgm:prSet>
      <dgm:spPr/>
    </dgm:pt>
    <dgm:pt modelId="{164E28CC-4F4A-C548-8251-4017F858836F}" type="pres">
      <dgm:prSet presAssocID="{6002FE35-4A97-A44A-8CD4-6288AA250707}" presName="rootComposite" presStyleCnt="0"/>
      <dgm:spPr/>
    </dgm:pt>
    <dgm:pt modelId="{20C180AC-9FC5-1145-A02D-D8B048766630}" type="pres">
      <dgm:prSet presAssocID="{6002FE35-4A97-A44A-8CD4-6288AA250707}" presName="rootText" presStyleLbl="node2" presStyleIdx="1" presStyleCnt="4" custLinFactNeighborX="-52476" custLinFactNeighborY="709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1C94FC-97DE-5A4C-BDA4-0454463C2364}" type="pres">
      <dgm:prSet presAssocID="{6002FE35-4A97-A44A-8CD4-6288AA250707}" presName="rootConnector" presStyleLbl="node2" presStyleIdx="1" presStyleCnt="4"/>
      <dgm:spPr/>
      <dgm:t>
        <a:bodyPr/>
        <a:lstStyle/>
        <a:p>
          <a:endParaRPr lang="en-US"/>
        </a:p>
      </dgm:t>
    </dgm:pt>
    <dgm:pt modelId="{BEB8CEF4-FA59-7546-9E0A-C46D8CC923A9}" type="pres">
      <dgm:prSet presAssocID="{6002FE35-4A97-A44A-8CD4-6288AA250707}" presName="hierChild4" presStyleCnt="0"/>
      <dgm:spPr/>
    </dgm:pt>
    <dgm:pt modelId="{5E72A1E4-4375-724E-9385-0DF9E46E3D19}" type="pres">
      <dgm:prSet presAssocID="{6002FE35-4A97-A44A-8CD4-6288AA250707}" presName="hierChild5" presStyleCnt="0"/>
      <dgm:spPr/>
    </dgm:pt>
    <dgm:pt modelId="{0997E35C-53D4-FA4D-968F-A8B80802A967}" type="pres">
      <dgm:prSet presAssocID="{F1CBC687-D151-7640-8F73-65701B7F4BC9}" presName="Name37" presStyleLbl="parChTrans1D2" presStyleIdx="2" presStyleCnt="4"/>
      <dgm:spPr/>
      <dgm:t>
        <a:bodyPr/>
        <a:lstStyle/>
        <a:p>
          <a:endParaRPr lang="en-US"/>
        </a:p>
      </dgm:t>
    </dgm:pt>
    <dgm:pt modelId="{329BFF18-F23E-9A42-9E7F-269E5BF04BC9}" type="pres">
      <dgm:prSet presAssocID="{9CD6A9DA-AA55-154A-AB46-FE3EEE6F8562}" presName="hierRoot2" presStyleCnt="0">
        <dgm:presLayoutVars>
          <dgm:hierBranch val="init"/>
        </dgm:presLayoutVars>
      </dgm:prSet>
      <dgm:spPr/>
    </dgm:pt>
    <dgm:pt modelId="{FEF82BB4-0538-B44C-AF3E-3227F82171DF}" type="pres">
      <dgm:prSet presAssocID="{9CD6A9DA-AA55-154A-AB46-FE3EEE6F8562}" presName="rootComposite" presStyleCnt="0"/>
      <dgm:spPr/>
    </dgm:pt>
    <dgm:pt modelId="{83FB6168-1ACD-244E-82EF-C5DFA2961BC5}" type="pres">
      <dgm:prSet presAssocID="{9CD6A9DA-AA55-154A-AB46-FE3EEE6F8562}" presName="rootText" presStyleLbl="node2" presStyleIdx="2" presStyleCnt="4" custLinFactNeighborX="8527" custLinFactNeighborY="731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3CC8D0-A121-CF47-88BE-F3C09465DECF}" type="pres">
      <dgm:prSet presAssocID="{9CD6A9DA-AA55-154A-AB46-FE3EEE6F8562}" presName="rootConnector" presStyleLbl="node2" presStyleIdx="2" presStyleCnt="4"/>
      <dgm:spPr/>
      <dgm:t>
        <a:bodyPr/>
        <a:lstStyle/>
        <a:p>
          <a:endParaRPr lang="en-US"/>
        </a:p>
      </dgm:t>
    </dgm:pt>
    <dgm:pt modelId="{F580081A-243F-6F49-82B1-DF612A3F56F4}" type="pres">
      <dgm:prSet presAssocID="{9CD6A9DA-AA55-154A-AB46-FE3EEE6F8562}" presName="hierChild4" presStyleCnt="0"/>
      <dgm:spPr/>
    </dgm:pt>
    <dgm:pt modelId="{14A2FB2A-B523-6F44-9ADB-36021CF45D7C}" type="pres">
      <dgm:prSet presAssocID="{660A4B32-F8E8-EB43-A720-D1E8B1157442}" presName="Name37" presStyleLbl="parChTrans1D3" presStyleIdx="4" presStyleCnt="7"/>
      <dgm:spPr/>
      <dgm:t>
        <a:bodyPr/>
        <a:lstStyle/>
        <a:p>
          <a:endParaRPr lang="en-US"/>
        </a:p>
      </dgm:t>
    </dgm:pt>
    <dgm:pt modelId="{FC86DFB8-7CCD-ED46-B103-B72D8E1D6905}" type="pres">
      <dgm:prSet presAssocID="{CE440AA0-45A6-BE4F-8C33-62F7B28DFB38}" presName="hierRoot2" presStyleCnt="0">
        <dgm:presLayoutVars>
          <dgm:hierBranch val="init"/>
        </dgm:presLayoutVars>
      </dgm:prSet>
      <dgm:spPr/>
    </dgm:pt>
    <dgm:pt modelId="{FF5EB23E-1271-2F49-9059-778217B7CAA0}" type="pres">
      <dgm:prSet presAssocID="{CE440AA0-45A6-BE4F-8C33-62F7B28DFB38}" presName="rootComposite" presStyleCnt="0"/>
      <dgm:spPr/>
    </dgm:pt>
    <dgm:pt modelId="{F754EEFE-6D11-3E4C-B17C-BD4CBDFD4AE3}" type="pres">
      <dgm:prSet presAssocID="{CE440AA0-45A6-BE4F-8C33-62F7B28DFB38}" presName="rootText" presStyleLbl="node3" presStyleIdx="4" presStyleCnt="7" custLinFactNeighborX="10871" custLinFactNeighborY="746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53FAD7-F972-2D41-8F74-141A8949DE0C}" type="pres">
      <dgm:prSet presAssocID="{CE440AA0-45A6-BE4F-8C33-62F7B28DFB38}" presName="rootConnector" presStyleLbl="node3" presStyleIdx="4" presStyleCnt="7"/>
      <dgm:spPr/>
      <dgm:t>
        <a:bodyPr/>
        <a:lstStyle/>
        <a:p>
          <a:endParaRPr lang="en-US"/>
        </a:p>
      </dgm:t>
    </dgm:pt>
    <dgm:pt modelId="{C2EB8153-4AFB-4840-A71F-74BE3830B2F8}" type="pres">
      <dgm:prSet presAssocID="{CE440AA0-45A6-BE4F-8C33-62F7B28DFB38}" presName="hierChild4" presStyleCnt="0"/>
      <dgm:spPr/>
    </dgm:pt>
    <dgm:pt modelId="{33B295D2-1D77-CB41-BBC3-E88390018C53}" type="pres">
      <dgm:prSet presAssocID="{CE440AA0-45A6-BE4F-8C33-62F7B28DFB38}" presName="hierChild5" presStyleCnt="0"/>
      <dgm:spPr/>
    </dgm:pt>
    <dgm:pt modelId="{0C75F4A7-575F-B346-B240-4FEFCF565BF1}" type="pres">
      <dgm:prSet presAssocID="{E8481622-361A-744A-999D-C2B8FD06A9CA}" presName="Name37" presStyleLbl="parChTrans1D3" presStyleIdx="5" presStyleCnt="7"/>
      <dgm:spPr/>
      <dgm:t>
        <a:bodyPr/>
        <a:lstStyle/>
        <a:p>
          <a:endParaRPr lang="en-US"/>
        </a:p>
      </dgm:t>
    </dgm:pt>
    <dgm:pt modelId="{62D57F46-A026-E244-9A6B-E02240721FB5}" type="pres">
      <dgm:prSet presAssocID="{0B71D035-16A7-1E43-A0C7-2A4D31B78AB3}" presName="hierRoot2" presStyleCnt="0">
        <dgm:presLayoutVars>
          <dgm:hierBranch val="init"/>
        </dgm:presLayoutVars>
      </dgm:prSet>
      <dgm:spPr/>
    </dgm:pt>
    <dgm:pt modelId="{FE3BB508-0345-0840-98F6-1B2D1F24DA8A}" type="pres">
      <dgm:prSet presAssocID="{0B71D035-16A7-1E43-A0C7-2A4D31B78AB3}" presName="rootComposite" presStyleCnt="0"/>
      <dgm:spPr/>
    </dgm:pt>
    <dgm:pt modelId="{C910C59E-D504-D548-9D68-FAA28C9D3836}" type="pres">
      <dgm:prSet presAssocID="{0B71D035-16A7-1E43-A0C7-2A4D31B78AB3}" presName="rootText" presStyleLbl="node3" presStyleIdx="5" presStyleCnt="7" custLinFactNeighborX="10871" custLinFactNeighborY="746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B33240-A362-6B41-A7FC-32A561E82995}" type="pres">
      <dgm:prSet presAssocID="{0B71D035-16A7-1E43-A0C7-2A4D31B78AB3}" presName="rootConnector" presStyleLbl="node3" presStyleIdx="5" presStyleCnt="7"/>
      <dgm:spPr/>
      <dgm:t>
        <a:bodyPr/>
        <a:lstStyle/>
        <a:p>
          <a:endParaRPr lang="en-US"/>
        </a:p>
      </dgm:t>
    </dgm:pt>
    <dgm:pt modelId="{4C79921C-6DF8-B643-9852-BD7302D959AE}" type="pres">
      <dgm:prSet presAssocID="{0B71D035-16A7-1E43-A0C7-2A4D31B78AB3}" presName="hierChild4" presStyleCnt="0"/>
      <dgm:spPr/>
    </dgm:pt>
    <dgm:pt modelId="{BF555135-E16D-834C-A04C-8B2369C5EB07}" type="pres">
      <dgm:prSet presAssocID="{0B71D035-16A7-1E43-A0C7-2A4D31B78AB3}" presName="hierChild5" presStyleCnt="0"/>
      <dgm:spPr/>
    </dgm:pt>
    <dgm:pt modelId="{0C832186-6F3C-4D47-A55C-B56912EE8E1D}" type="pres">
      <dgm:prSet presAssocID="{4809C6BB-891D-FE41-A352-C06E7FF2E73E}" presName="Name37" presStyleLbl="parChTrans1D3" presStyleIdx="6" presStyleCnt="7"/>
      <dgm:spPr/>
      <dgm:t>
        <a:bodyPr/>
        <a:lstStyle/>
        <a:p>
          <a:endParaRPr lang="en-US"/>
        </a:p>
      </dgm:t>
    </dgm:pt>
    <dgm:pt modelId="{AB747D6E-BA35-CF4E-A110-D6341C2CDBE6}" type="pres">
      <dgm:prSet presAssocID="{323516F9-479E-E94C-B25C-FDC6793D7C91}" presName="hierRoot2" presStyleCnt="0">
        <dgm:presLayoutVars>
          <dgm:hierBranch val="init"/>
        </dgm:presLayoutVars>
      </dgm:prSet>
      <dgm:spPr/>
    </dgm:pt>
    <dgm:pt modelId="{7BCB603B-E0E2-3A48-AE00-0A3A3B89B274}" type="pres">
      <dgm:prSet presAssocID="{323516F9-479E-E94C-B25C-FDC6793D7C91}" presName="rootComposite" presStyleCnt="0"/>
      <dgm:spPr/>
    </dgm:pt>
    <dgm:pt modelId="{B98A3690-A522-5F4C-A01A-2CB9ADC01C0E}" type="pres">
      <dgm:prSet presAssocID="{323516F9-479E-E94C-B25C-FDC6793D7C91}" presName="rootText" presStyleLbl="node3" presStyleIdx="6" presStyleCnt="7" custLinFactNeighborX="10871" custLinFactNeighborY="746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BC7302-653B-D649-BD2F-8C8CE5298B2F}" type="pres">
      <dgm:prSet presAssocID="{323516F9-479E-E94C-B25C-FDC6793D7C91}" presName="rootConnector" presStyleLbl="node3" presStyleIdx="6" presStyleCnt="7"/>
      <dgm:spPr/>
      <dgm:t>
        <a:bodyPr/>
        <a:lstStyle/>
        <a:p>
          <a:endParaRPr lang="en-US"/>
        </a:p>
      </dgm:t>
    </dgm:pt>
    <dgm:pt modelId="{80E45297-4654-DF46-8B64-7B2446870B34}" type="pres">
      <dgm:prSet presAssocID="{323516F9-479E-E94C-B25C-FDC6793D7C91}" presName="hierChild4" presStyleCnt="0"/>
      <dgm:spPr/>
    </dgm:pt>
    <dgm:pt modelId="{869CE240-96B8-FC47-A32C-CFCF4637D350}" type="pres">
      <dgm:prSet presAssocID="{323516F9-479E-E94C-B25C-FDC6793D7C91}" presName="hierChild5" presStyleCnt="0"/>
      <dgm:spPr/>
    </dgm:pt>
    <dgm:pt modelId="{53676400-9737-EB4E-B900-99BFB63B9558}" type="pres">
      <dgm:prSet presAssocID="{9CD6A9DA-AA55-154A-AB46-FE3EEE6F8562}" presName="hierChild5" presStyleCnt="0"/>
      <dgm:spPr/>
    </dgm:pt>
    <dgm:pt modelId="{8DD3A9E9-04AB-3446-986A-D2C69CEB1514}" type="pres">
      <dgm:prSet presAssocID="{C974A3E5-9D73-3D4D-BC8A-2BB44850880C}" presName="Name37" presStyleLbl="parChTrans1D2" presStyleIdx="3" presStyleCnt="4"/>
      <dgm:spPr/>
      <dgm:t>
        <a:bodyPr/>
        <a:lstStyle/>
        <a:p>
          <a:endParaRPr lang="en-US"/>
        </a:p>
      </dgm:t>
    </dgm:pt>
    <dgm:pt modelId="{50C1A894-54D2-D749-939A-1E85769BF028}" type="pres">
      <dgm:prSet presAssocID="{DC9ECDC2-E308-8F49-865E-58D53887451F}" presName="hierRoot2" presStyleCnt="0">
        <dgm:presLayoutVars>
          <dgm:hierBranch val="init"/>
        </dgm:presLayoutVars>
      </dgm:prSet>
      <dgm:spPr/>
    </dgm:pt>
    <dgm:pt modelId="{15E6733C-C38F-F045-92B0-E273737061E2}" type="pres">
      <dgm:prSet presAssocID="{DC9ECDC2-E308-8F49-865E-58D53887451F}" presName="rootComposite" presStyleCnt="0"/>
      <dgm:spPr/>
    </dgm:pt>
    <dgm:pt modelId="{86863CBE-6B90-9D4F-BE0B-722D15732894}" type="pres">
      <dgm:prSet presAssocID="{DC9ECDC2-E308-8F49-865E-58D53887451F}" presName="rootText" presStyleLbl="node2" presStyleIdx="3" presStyleCnt="4" custLinFactNeighborX="49226" custLinFactNeighborY="726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C6B564-E77A-2B4F-936C-88D4F6D12DC8}" type="pres">
      <dgm:prSet presAssocID="{DC9ECDC2-E308-8F49-865E-58D53887451F}" presName="rootConnector" presStyleLbl="node2" presStyleIdx="3" presStyleCnt="4"/>
      <dgm:spPr/>
      <dgm:t>
        <a:bodyPr/>
        <a:lstStyle/>
        <a:p>
          <a:endParaRPr lang="en-US"/>
        </a:p>
      </dgm:t>
    </dgm:pt>
    <dgm:pt modelId="{D4C1133B-AFD2-1148-9867-A86199DBDF1C}" type="pres">
      <dgm:prSet presAssocID="{DC9ECDC2-E308-8F49-865E-58D53887451F}" presName="hierChild4" presStyleCnt="0"/>
      <dgm:spPr/>
    </dgm:pt>
    <dgm:pt modelId="{CA28C3C4-25E6-574A-83CA-5973BDB8ED12}" type="pres">
      <dgm:prSet presAssocID="{DC9ECDC2-E308-8F49-865E-58D53887451F}" presName="hierChild5" presStyleCnt="0"/>
      <dgm:spPr/>
    </dgm:pt>
    <dgm:pt modelId="{771595EB-FC02-6C4E-A194-6E0EBD22E0D2}" type="pres">
      <dgm:prSet presAssocID="{B7899FF7-6E43-C942-BA86-D64CC5F96720}" presName="hierChild3" presStyleCnt="0"/>
      <dgm:spPr/>
    </dgm:pt>
  </dgm:ptLst>
  <dgm:cxnLst>
    <dgm:cxn modelId="{6C46350A-74F8-D943-BD14-6C00DB9EF0D9}" type="presOf" srcId="{E8481622-361A-744A-999D-C2B8FD06A9CA}" destId="{0C75F4A7-575F-B346-B240-4FEFCF565BF1}" srcOrd="0" destOrd="0" presId="urn:microsoft.com/office/officeart/2005/8/layout/orgChart1"/>
    <dgm:cxn modelId="{498619CE-BB41-ED4D-9A83-1283AE4618EC}" type="presOf" srcId="{CE440AA0-45A6-BE4F-8C33-62F7B28DFB38}" destId="{F754EEFE-6D11-3E4C-B17C-BD4CBDFD4AE3}" srcOrd="0" destOrd="0" presId="urn:microsoft.com/office/officeart/2005/8/layout/orgChart1"/>
    <dgm:cxn modelId="{0C727E29-E2EA-FF48-ACE4-49E8B12AF4A0}" type="presOf" srcId="{9CD6A9DA-AA55-154A-AB46-FE3EEE6F8562}" destId="{83FB6168-1ACD-244E-82EF-C5DFA2961BC5}" srcOrd="0" destOrd="0" presId="urn:microsoft.com/office/officeart/2005/8/layout/orgChart1"/>
    <dgm:cxn modelId="{958670B8-5B0C-9041-8F90-2FE1B76D64FC}" srcId="{9CD6A9DA-AA55-154A-AB46-FE3EEE6F8562}" destId="{0B71D035-16A7-1E43-A0C7-2A4D31B78AB3}" srcOrd="1" destOrd="0" parTransId="{E8481622-361A-744A-999D-C2B8FD06A9CA}" sibTransId="{38AF2D8F-D4C9-5F46-ADA2-0AB433E14B82}"/>
    <dgm:cxn modelId="{388FA393-7490-B24A-890E-E086319910ED}" type="presOf" srcId="{0B71D035-16A7-1E43-A0C7-2A4D31B78AB3}" destId="{C910C59E-D504-D548-9D68-FAA28C9D3836}" srcOrd="0" destOrd="0" presId="urn:microsoft.com/office/officeart/2005/8/layout/orgChart1"/>
    <dgm:cxn modelId="{58E076FF-9C57-2A41-B935-061AC505FF31}" type="presOf" srcId="{62CDE2F6-9D0A-3D41-91A6-0AEA00F43D40}" destId="{859F302F-A948-A34A-A039-112A6D7DB6CA}" srcOrd="1" destOrd="0" presId="urn:microsoft.com/office/officeart/2005/8/layout/orgChart1"/>
    <dgm:cxn modelId="{962AA196-27EC-1C43-9F48-A540F9664E26}" type="presOf" srcId="{323516F9-479E-E94C-B25C-FDC6793D7C91}" destId="{6CBC7302-653B-D649-BD2F-8C8CE5298B2F}" srcOrd="1" destOrd="0" presId="urn:microsoft.com/office/officeart/2005/8/layout/orgChart1"/>
    <dgm:cxn modelId="{4605EEB7-28A7-8640-91BD-B134E3B2B870}" srcId="{6F730C04-26EA-724A-BC79-884D16D4851A}" destId="{62CDE2F6-9D0A-3D41-91A6-0AEA00F43D40}" srcOrd="3" destOrd="0" parTransId="{CF58E228-1148-B048-A68D-FEE8517E4D3A}" sibTransId="{1DA97974-EFAA-7347-BEEF-27C10A2C463B}"/>
    <dgm:cxn modelId="{EB7FE250-4453-F449-BC6B-50250CBFD762}" type="presOf" srcId="{CE440AA0-45A6-BE4F-8C33-62F7B28DFB38}" destId="{F153FAD7-F972-2D41-8F74-141A8949DE0C}" srcOrd="1" destOrd="0" presId="urn:microsoft.com/office/officeart/2005/8/layout/orgChart1"/>
    <dgm:cxn modelId="{A45DC039-ADCF-3841-ACB4-233BFCA8A69B}" type="presOf" srcId="{C974A3E5-9D73-3D4D-BC8A-2BB44850880C}" destId="{8DD3A9E9-04AB-3446-986A-D2C69CEB1514}" srcOrd="0" destOrd="0" presId="urn:microsoft.com/office/officeart/2005/8/layout/orgChart1"/>
    <dgm:cxn modelId="{A2DB9CE8-CD6F-F646-AD9F-F78D955D5064}" type="presOf" srcId="{060F74C1-8BDD-3C45-8D60-9A5FC0A0AB14}" destId="{E217E513-EF15-A041-8C1F-DBB07C65B022}" srcOrd="0" destOrd="0" presId="urn:microsoft.com/office/officeart/2005/8/layout/orgChart1"/>
    <dgm:cxn modelId="{9ED98F20-876C-2D4A-B1AC-BD8FDC88C677}" type="presOf" srcId="{660A4B32-F8E8-EB43-A720-D1E8B1157442}" destId="{14A2FB2A-B523-6F44-9ADB-36021CF45D7C}" srcOrd="0" destOrd="0" presId="urn:microsoft.com/office/officeart/2005/8/layout/orgChart1"/>
    <dgm:cxn modelId="{F845FDE8-43D7-AE42-B922-7B0768BA824E}" type="presOf" srcId="{9CD6A9DA-AA55-154A-AB46-FE3EEE6F8562}" destId="{DB3CC8D0-A121-CF47-88BE-F3C09465DECF}" srcOrd="1" destOrd="0" presId="urn:microsoft.com/office/officeart/2005/8/layout/orgChart1"/>
    <dgm:cxn modelId="{2CB62462-CB50-184C-90C4-41788EB675D4}" srcId="{6F730C04-26EA-724A-BC79-884D16D4851A}" destId="{B07E165B-6B5D-7246-B2EA-934FDC51AC35}" srcOrd="1" destOrd="0" parTransId="{DE8CE91A-52A3-CC48-90C3-D841E6A7B074}" sibTransId="{13EABF68-A5BB-FD49-8C4E-35095261E368}"/>
    <dgm:cxn modelId="{F68953FE-C29B-E343-819B-864A85136516}" srcId="{6F730C04-26EA-724A-BC79-884D16D4851A}" destId="{3E9992ED-CB2E-A444-88C2-8880A1CB5911}" srcOrd="2" destOrd="0" parTransId="{BCAD6D72-6861-664D-9A01-730FED946E30}" sibTransId="{1B905D1B-C9CB-F64A-8AED-E9A08169BB9C}"/>
    <dgm:cxn modelId="{B1884A8D-B39D-B84C-9265-83840AEFA5E8}" type="presOf" srcId="{DC9ECDC2-E308-8F49-865E-58D53887451F}" destId="{86863CBE-6B90-9D4F-BE0B-722D15732894}" srcOrd="0" destOrd="0" presId="urn:microsoft.com/office/officeart/2005/8/layout/orgChart1"/>
    <dgm:cxn modelId="{6D988E98-1FE2-A84D-9438-D194EFBD9D85}" type="presOf" srcId="{F1CBC687-D151-7640-8F73-65701B7F4BC9}" destId="{0997E35C-53D4-FA4D-968F-A8B80802A967}" srcOrd="0" destOrd="0" presId="urn:microsoft.com/office/officeart/2005/8/layout/orgChart1"/>
    <dgm:cxn modelId="{CB9C768B-9778-1643-9159-5162662845D8}" srcId="{9CD6A9DA-AA55-154A-AB46-FE3EEE6F8562}" destId="{CE440AA0-45A6-BE4F-8C33-62F7B28DFB38}" srcOrd="0" destOrd="0" parTransId="{660A4B32-F8E8-EB43-A720-D1E8B1157442}" sibTransId="{D86C6602-230D-E242-A248-95ECA50139A6}"/>
    <dgm:cxn modelId="{20A289DA-74A6-F843-BA36-33CB87D0BCCA}" type="presOf" srcId="{62CDE2F6-9D0A-3D41-91A6-0AEA00F43D40}" destId="{29DB35CF-95FF-DA47-950B-F42CAD02F4B0}" srcOrd="0" destOrd="0" presId="urn:microsoft.com/office/officeart/2005/8/layout/orgChart1"/>
    <dgm:cxn modelId="{97A77ACB-30A5-E34A-BE4A-2216140D0497}" type="presOf" srcId="{9D757873-A14B-8A4C-8DD6-F79894115948}" destId="{CCF0D0D6-FA1B-F646-845C-AC0F702D3A06}" srcOrd="0" destOrd="0" presId="urn:microsoft.com/office/officeart/2005/8/layout/orgChart1"/>
    <dgm:cxn modelId="{8A9D6776-B9CA-3B43-9B22-5BA1E3F2167B}" type="presOf" srcId="{DE8CE91A-52A3-CC48-90C3-D841E6A7B074}" destId="{0A27AC47-3F2F-1D49-BEEB-BA3D9E9D3FA8}" srcOrd="0" destOrd="0" presId="urn:microsoft.com/office/officeart/2005/8/layout/orgChart1"/>
    <dgm:cxn modelId="{FF06BF8E-F704-6D47-A671-5E8F797525A1}" type="presOf" srcId="{3E9992ED-CB2E-A444-88C2-8880A1CB5911}" destId="{A02BB49F-482C-164B-A9F1-16477EB23803}" srcOrd="0" destOrd="0" presId="urn:microsoft.com/office/officeart/2005/8/layout/orgChart1"/>
    <dgm:cxn modelId="{DF454250-7AF1-7F47-9625-0DAA43D15CA6}" type="presOf" srcId="{34DDFBFA-DBE2-4A4F-8571-9A72F62D2F4F}" destId="{E486162B-84CD-6742-8A4D-9254B7A74FC8}" srcOrd="0" destOrd="0" presId="urn:microsoft.com/office/officeart/2005/8/layout/orgChart1"/>
    <dgm:cxn modelId="{D34DC17A-A1BF-904B-A580-7F776F759079}" type="presOf" srcId="{CF58E228-1148-B048-A68D-FEE8517E4D3A}" destId="{F5229BC7-F696-ED47-A376-D5E7BD5F0827}" srcOrd="0" destOrd="0" presId="urn:microsoft.com/office/officeart/2005/8/layout/orgChart1"/>
    <dgm:cxn modelId="{B31059D9-CA86-AE4A-B342-B1E0B3C2E676}" type="presOf" srcId="{4809C6BB-891D-FE41-A352-C06E7FF2E73E}" destId="{0C832186-6F3C-4D47-A55C-B56912EE8E1D}" srcOrd="0" destOrd="0" presId="urn:microsoft.com/office/officeart/2005/8/layout/orgChart1"/>
    <dgm:cxn modelId="{1690420E-2723-B84B-BD9F-6AB9C5D7079A}" type="presOf" srcId="{B7899FF7-6E43-C942-BA86-D64CC5F96720}" destId="{16A9CA0E-62BC-4445-89B8-11F9280500A7}" srcOrd="0" destOrd="0" presId="urn:microsoft.com/office/officeart/2005/8/layout/orgChart1"/>
    <dgm:cxn modelId="{270F6EF2-11DB-644F-8613-1E6F5231B139}" srcId="{B7899FF7-6E43-C942-BA86-D64CC5F96720}" destId="{6F730C04-26EA-724A-BC79-884D16D4851A}" srcOrd="0" destOrd="0" parTransId="{34DDFBFA-DBE2-4A4F-8571-9A72F62D2F4F}" sibTransId="{370534FE-578C-F943-9C7E-93360F493391}"/>
    <dgm:cxn modelId="{EF5A9956-D180-9C40-9765-DBCC9C36896F}" type="presOf" srcId="{3E9992ED-CB2E-A444-88C2-8880A1CB5911}" destId="{DED2D8A1-12D1-D146-A70C-01B5CBF928CC}" srcOrd="1" destOrd="0" presId="urn:microsoft.com/office/officeart/2005/8/layout/orgChart1"/>
    <dgm:cxn modelId="{5C8EB6AE-FE9A-A342-AA55-54B45196A030}" type="presOf" srcId="{060F74C1-8BDD-3C45-8D60-9A5FC0A0AB14}" destId="{35032BE6-B787-194E-BEE0-ED9EF6572144}" srcOrd="1" destOrd="0" presId="urn:microsoft.com/office/officeart/2005/8/layout/orgChart1"/>
    <dgm:cxn modelId="{A32EFAD6-131A-6848-ADF4-D492F0D9C40D}" srcId="{6F730C04-26EA-724A-BC79-884D16D4851A}" destId="{060F74C1-8BDD-3C45-8D60-9A5FC0A0AB14}" srcOrd="0" destOrd="0" parTransId="{52F61FBB-E6AD-8249-9EC5-C0D058679C03}" sibTransId="{FF2ABA97-8599-EF48-87DD-51E41F2C1BBD}"/>
    <dgm:cxn modelId="{107C31F2-71BE-294E-85C7-87E229C51E23}" type="presOf" srcId="{BCAD6D72-6861-664D-9A01-730FED946E30}" destId="{75F34E83-553C-1542-92D1-63EDBD7F8983}" srcOrd="0" destOrd="0" presId="urn:microsoft.com/office/officeart/2005/8/layout/orgChart1"/>
    <dgm:cxn modelId="{95CDAADC-C187-6E47-9F33-A6334BAE1978}" srcId="{B7899FF7-6E43-C942-BA86-D64CC5F96720}" destId="{DC9ECDC2-E308-8F49-865E-58D53887451F}" srcOrd="3" destOrd="0" parTransId="{C974A3E5-9D73-3D4D-BC8A-2BB44850880C}" sibTransId="{E0F69E54-2F7D-2D45-B361-60F6874B1950}"/>
    <dgm:cxn modelId="{FCBB7EA1-9318-D941-9763-D4C3076974CF}" type="presOf" srcId="{6F730C04-26EA-724A-BC79-884D16D4851A}" destId="{1225C433-9C7F-3E48-9E5A-09F2C7D10B2D}" srcOrd="0" destOrd="0" presId="urn:microsoft.com/office/officeart/2005/8/layout/orgChart1"/>
    <dgm:cxn modelId="{A3840863-A067-E343-B6A3-B6A2B015C57C}" type="presOf" srcId="{FDA56825-C8E6-3047-8B20-643D85FE2D94}" destId="{F38BA9E6-39F6-0F43-97D9-19E5E370B9A3}" srcOrd="0" destOrd="0" presId="urn:microsoft.com/office/officeart/2005/8/layout/orgChart1"/>
    <dgm:cxn modelId="{5D64CD4A-96C7-DA4E-AD6F-396384B27566}" type="presOf" srcId="{323516F9-479E-E94C-B25C-FDC6793D7C91}" destId="{B98A3690-A522-5F4C-A01A-2CB9ADC01C0E}" srcOrd="0" destOrd="0" presId="urn:microsoft.com/office/officeart/2005/8/layout/orgChart1"/>
    <dgm:cxn modelId="{3CD791F4-D3AC-B04B-A064-9F9A135B6123}" type="presOf" srcId="{B07E165B-6B5D-7246-B2EA-934FDC51AC35}" destId="{BD179768-6A21-3040-9BE7-F6DEB679E0E9}" srcOrd="1" destOrd="0" presId="urn:microsoft.com/office/officeart/2005/8/layout/orgChart1"/>
    <dgm:cxn modelId="{1F62815F-7B86-1B45-AB11-6EB2D29155B8}" type="presOf" srcId="{6002FE35-4A97-A44A-8CD4-6288AA250707}" destId="{20C180AC-9FC5-1145-A02D-D8B048766630}" srcOrd="0" destOrd="0" presId="urn:microsoft.com/office/officeart/2005/8/layout/orgChart1"/>
    <dgm:cxn modelId="{F7FF754D-6EE6-9342-AEB6-B269B953F79E}" type="presOf" srcId="{6F730C04-26EA-724A-BC79-884D16D4851A}" destId="{811EE9E8-E36F-094C-AFC3-B808BFDDADD3}" srcOrd="1" destOrd="0" presId="urn:microsoft.com/office/officeart/2005/8/layout/orgChart1"/>
    <dgm:cxn modelId="{F3767E65-AA2A-6841-A3AD-ED5ECA3C0530}" type="presOf" srcId="{B7899FF7-6E43-C942-BA86-D64CC5F96720}" destId="{562D31EA-646B-C044-AE98-C6BEAED32ABE}" srcOrd="1" destOrd="0" presId="urn:microsoft.com/office/officeart/2005/8/layout/orgChart1"/>
    <dgm:cxn modelId="{320E42B2-D0B0-1842-9033-2950BF4C938C}" type="presOf" srcId="{0B71D035-16A7-1E43-A0C7-2A4D31B78AB3}" destId="{01B33240-A362-6B41-A7FC-32A561E82995}" srcOrd="1" destOrd="0" presId="urn:microsoft.com/office/officeart/2005/8/layout/orgChart1"/>
    <dgm:cxn modelId="{19E8B89B-C850-D647-89F9-FBBD80C5AF16}" type="presOf" srcId="{52F61FBB-E6AD-8249-9EC5-C0D058679C03}" destId="{B4A967ED-083F-5D4E-BC0B-5A37CBC66328}" srcOrd="0" destOrd="0" presId="urn:microsoft.com/office/officeart/2005/8/layout/orgChart1"/>
    <dgm:cxn modelId="{B1F34D88-EE9D-7845-8F6F-433863E69597}" type="presOf" srcId="{DC9ECDC2-E308-8F49-865E-58D53887451F}" destId="{4AC6B564-E77A-2B4F-936C-88D4F6D12DC8}" srcOrd="1" destOrd="0" presId="urn:microsoft.com/office/officeart/2005/8/layout/orgChart1"/>
    <dgm:cxn modelId="{1CE45996-E5A2-6A4C-AF55-6CC83E42F5AD}" srcId="{9CD6A9DA-AA55-154A-AB46-FE3EEE6F8562}" destId="{323516F9-479E-E94C-B25C-FDC6793D7C91}" srcOrd="2" destOrd="0" parTransId="{4809C6BB-891D-FE41-A352-C06E7FF2E73E}" sibTransId="{B95BFC9B-68D6-DB46-B25B-695D2A45CD35}"/>
    <dgm:cxn modelId="{184496C6-FD51-4249-B9D5-E4C6665A16EF}" srcId="{9D757873-A14B-8A4C-8DD6-F79894115948}" destId="{B7899FF7-6E43-C942-BA86-D64CC5F96720}" srcOrd="0" destOrd="0" parTransId="{289686E4-8FCA-AD4E-997F-F6304CC06879}" sibTransId="{3CCC037E-97F8-5E4D-8516-870CA1C305FC}"/>
    <dgm:cxn modelId="{A287BB77-B200-A845-A7E7-9E23686DBD32}" srcId="{B7899FF7-6E43-C942-BA86-D64CC5F96720}" destId="{9CD6A9DA-AA55-154A-AB46-FE3EEE6F8562}" srcOrd="2" destOrd="0" parTransId="{F1CBC687-D151-7640-8F73-65701B7F4BC9}" sibTransId="{6C65A5CA-3A42-0B4E-91BC-53038BFEA084}"/>
    <dgm:cxn modelId="{842A2FA6-60FB-B440-8209-F101B1F3B5EF}" type="presOf" srcId="{6002FE35-4A97-A44A-8CD4-6288AA250707}" destId="{411C94FC-97DE-5A4C-BDA4-0454463C2364}" srcOrd="1" destOrd="0" presId="urn:microsoft.com/office/officeart/2005/8/layout/orgChart1"/>
    <dgm:cxn modelId="{A0C04E5F-6A23-E94B-94AD-4AFDCFA79D26}" srcId="{B7899FF7-6E43-C942-BA86-D64CC5F96720}" destId="{6002FE35-4A97-A44A-8CD4-6288AA250707}" srcOrd="1" destOrd="0" parTransId="{FDA56825-C8E6-3047-8B20-643D85FE2D94}" sibTransId="{831C674B-B149-9F47-B669-380C13F35CB1}"/>
    <dgm:cxn modelId="{9670E26D-EB99-3F4F-93DC-A5FE46685C0E}" type="presOf" srcId="{B07E165B-6B5D-7246-B2EA-934FDC51AC35}" destId="{1FBE2219-27AB-5942-AF10-E17BA0A50224}" srcOrd="0" destOrd="0" presId="urn:microsoft.com/office/officeart/2005/8/layout/orgChart1"/>
    <dgm:cxn modelId="{7510B15F-FC08-BF44-A43A-E7D5946A7CE0}" type="presParOf" srcId="{CCF0D0D6-FA1B-F646-845C-AC0F702D3A06}" destId="{F07C0A03-CCAA-2B4D-A528-ECD2E7AA2F1B}" srcOrd="0" destOrd="0" presId="urn:microsoft.com/office/officeart/2005/8/layout/orgChart1"/>
    <dgm:cxn modelId="{AC2B24A7-0BA2-CF45-8084-0E7C65C646DA}" type="presParOf" srcId="{F07C0A03-CCAA-2B4D-A528-ECD2E7AA2F1B}" destId="{DF561335-B40B-AE4C-BBB4-D60DE5B5D992}" srcOrd="0" destOrd="0" presId="urn:microsoft.com/office/officeart/2005/8/layout/orgChart1"/>
    <dgm:cxn modelId="{A43C1275-F2F4-F344-9C0C-3F746FBFEB7B}" type="presParOf" srcId="{DF561335-B40B-AE4C-BBB4-D60DE5B5D992}" destId="{16A9CA0E-62BC-4445-89B8-11F9280500A7}" srcOrd="0" destOrd="0" presId="urn:microsoft.com/office/officeart/2005/8/layout/orgChart1"/>
    <dgm:cxn modelId="{2A30FFF0-9BB4-2948-9B2C-CE1641F301EE}" type="presParOf" srcId="{DF561335-B40B-AE4C-BBB4-D60DE5B5D992}" destId="{562D31EA-646B-C044-AE98-C6BEAED32ABE}" srcOrd="1" destOrd="0" presId="urn:microsoft.com/office/officeart/2005/8/layout/orgChart1"/>
    <dgm:cxn modelId="{70AED0D7-6940-9642-97C3-A7EDD2AACF82}" type="presParOf" srcId="{F07C0A03-CCAA-2B4D-A528-ECD2E7AA2F1B}" destId="{7B2936D0-3EBF-494B-B66F-CC729B2F0204}" srcOrd="1" destOrd="0" presId="urn:microsoft.com/office/officeart/2005/8/layout/orgChart1"/>
    <dgm:cxn modelId="{D43DDD13-CDCF-734F-AEFA-0E1B333A73A3}" type="presParOf" srcId="{7B2936D0-3EBF-494B-B66F-CC729B2F0204}" destId="{E486162B-84CD-6742-8A4D-9254B7A74FC8}" srcOrd="0" destOrd="0" presId="urn:microsoft.com/office/officeart/2005/8/layout/orgChart1"/>
    <dgm:cxn modelId="{EAE10F65-7BFC-A340-BD13-700E1CCC2FAB}" type="presParOf" srcId="{7B2936D0-3EBF-494B-B66F-CC729B2F0204}" destId="{674C49BA-CF30-A140-9110-12A5AE3C0E45}" srcOrd="1" destOrd="0" presId="urn:microsoft.com/office/officeart/2005/8/layout/orgChart1"/>
    <dgm:cxn modelId="{45B33301-C875-0947-A4CE-F3EF19853EF3}" type="presParOf" srcId="{674C49BA-CF30-A140-9110-12A5AE3C0E45}" destId="{D149D300-39BD-394E-AADB-A85E57AE078D}" srcOrd="0" destOrd="0" presId="urn:microsoft.com/office/officeart/2005/8/layout/orgChart1"/>
    <dgm:cxn modelId="{7B13F22C-30DE-B54F-BD07-A639611C2ABB}" type="presParOf" srcId="{D149D300-39BD-394E-AADB-A85E57AE078D}" destId="{1225C433-9C7F-3E48-9E5A-09F2C7D10B2D}" srcOrd="0" destOrd="0" presId="urn:microsoft.com/office/officeart/2005/8/layout/orgChart1"/>
    <dgm:cxn modelId="{DB85C7E4-C849-2B46-9AAB-F0C7905ED2C4}" type="presParOf" srcId="{D149D300-39BD-394E-AADB-A85E57AE078D}" destId="{811EE9E8-E36F-094C-AFC3-B808BFDDADD3}" srcOrd="1" destOrd="0" presId="urn:microsoft.com/office/officeart/2005/8/layout/orgChart1"/>
    <dgm:cxn modelId="{72095E12-5EBD-2C47-8C24-BB5C02450462}" type="presParOf" srcId="{674C49BA-CF30-A140-9110-12A5AE3C0E45}" destId="{915A68BA-2E6D-5347-8799-AC566CD3B6C2}" srcOrd="1" destOrd="0" presId="urn:microsoft.com/office/officeart/2005/8/layout/orgChart1"/>
    <dgm:cxn modelId="{9A8C075D-450F-FC49-94AB-D244C1E6CB77}" type="presParOf" srcId="{915A68BA-2E6D-5347-8799-AC566CD3B6C2}" destId="{B4A967ED-083F-5D4E-BC0B-5A37CBC66328}" srcOrd="0" destOrd="0" presId="urn:microsoft.com/office/officeart/2005/8/layout/orgChart1"/>
    <dgm:cxn modelId="{2B7E0D80-3286-CF43-8710-FB596C25E0E8}" type="presParOf" srcId="{915A68BA-2E6D-5347-8799-AC566CD3B6C2}" destId="{D755848E-74A7-904C-B367-AD7B1F1AD71C}" srcOrd="1" destOrd="0" presId="urn:microsoft.com/office/officeart/2005/8/layout/orgChart1"/>
    <dgm:cxn modelId="{EBD6E84E-8B36-C14C-B306-D7C4E1C389F9}" type="presParOf" srcId="{D755848E-74A7-904C-B367-AD7B1F1AD71C}" destId="{5739CF73-39C4-1E49-A554-17D95E0E6930}" srcOrd="0" destOrd="0" presId="urn:microsoft.com/office/officeart/2005/8/layout/orgChart1"/>
    <dgm:cxn modelId="{B27293FF-8DCB-924B-947C-4E67532A0A55}" type="presParOf" srcId="{5739CF73-39C4-1E49-A554-17D95E0E6930}" destId="{E217E513-EF15-A041-8C1F-DBB07C65B022}" srcOrd="0" destOrd="0" presId="urn:microsoft.com/office/officeart/2005/8/layout/orgChart1"/>
    <dgm:cxn modelId="{C5DA21CD-231D-F644-8BB5-228208D8BEA6}" type="presParOf" srcId="{5739CF73-39C4-1E49-A554-17D95E0E6930}" destId="{35032BE6-B787-194E-BEE0-ED9EF6572144}" srcOrd="1" destOrd="0" presId="urn:microsoft.com/office/officeart/2005/8/layout/orgChart1"/>
    <dgm:cxn modelId="{2B882492-C8CC-8D49-9642-8FD509D7019E}" type="presParOf" srcId="{D755848E-74A7-904C-B367-AD7B1F1AD71C}" destId="{AEB568EB-99D4-5145-91E1-0BCF7936795C}" srcOrd="1" destOrd="0" presId="urn:microsoft.com/office/officeart/2005/8/layout/orgChart1"/>
    <dgm:cxn modelId="{620C2F84-78BA-4740-9817-A01247F4DFB1}" type="presParOf" srcId="{D755848E-74A7-904C-B367-AD7B1F1AD71C}" destId="{DB6E603F-4DED-D641-AB26-C6E8A660FEF4}" srcOrd="2" destOrd="0" presId="urn:microsoft.com/office/officeart/2005/8/layout/orgChart1"/>
    <dgm:cxn modelId="{A38AB796-938C-AD4D-96F4-B0F276BA7CFC}" type="presParOf" srcId="{915A68BA-2E6D-5347-8799-AC566CD3B6C2}" destId="{0A27AC47-3F2F-1D49-BEEB-BA3D9E9D3FA8}" srcOrd="2" destOrd="0" presId="urn:microsoft.com/office/officeart/2005/8/layout/orgChart1"/>
    <dgm:cxn modelId="{41C5ADAA-D2A8-8F4A-B30E-5E5E2BC2D8D2}" type="presParOf" srcId="{915A68BA-2E6D-5347-8799-AC566CD3B6C2}" destId="{17BAD756-5B5B-4042-B677-E4AEAE87C5F4}" srcOrd="3" destOrd="0" presId="urn:microsoft.com/office/officeart/2005/8/layout/orgChart1"/>
    <dgm:cxn modelId="{EAD41200-9750-D04D-BCA9-E8325116D041}" type="presParOf" srcId="{17BAD756-5B5B-4042-B677-E4AEAE87C5F4}" destId="{C0C38183-BFCC-704F-A269-CCB4C2637B4D}" srcOrd="0" destOrd="0" presId="urn:microsoft.com/office/officeart/2005/8/layout/orgChart1"/>
    <dgm:cxn modelId="{D214CB1C-E020-4B40-A668-78E78FAFDCE8}" type="presParOf" srcId="{C0C38183-BFCC-704F-A269-CCB4C2637B4D}" destId="{1FBE2219-27AB-5942-AF10-E17BA0A50224}" srcOrd="0" destOrd="0" presId="urn:microsoft.com/office/officeart/2005/8/layout/orgChart1"/>
    <dgm:cxn modelId="{542B5FD8-128D-7A45-B9E8-B6BDFF621602}" type="presParOf" srcId="{C0C38183-BFCC-704F-A269-CCB4C2637B4D}" destId="{BD179768-6A21-3040-9BE7-F6DEB679E0E9}" srcOrd="1" destOrd="0" presId="urn:microsoft.com/office/officeart/2005/8/layout/orgChart1"/>
    <dgm:cxn modelId="{FB6B1393-AD90-8F48-A855-758DF90C10D8}" type="presParOf" srcId="{17BAD756-5B5B-4042-B677-E4AEAE87C5F4}" destId="{569D18D2-B4AD-414E-BB07-5AFF035EB6A2}" srcOrd="1" destOrd="0" presId="urn:microsoft.com/office/officeart/2005/8/layout/orgChart1"/>
    <dgm:cxn modelId="{C9AEB07C-8938-F748-AF93-77253F016A70}" type="presParOf" srcId="{17BAD756-5B5B-4042-B677-E4AEAE87C5F4}" destId="{3B1FE3E2-74A1-7C4A-9622-A0AECA837157}" srcOrd="2" destOrd="0" presId="urn:microsoft.com/office/officeart/2005/8/layout/orgChart1"/>
    <dgm:cxn modelId="{8D0E5C16-81A6-854D-868A-2D6C77F6F62E}" type="presParOf" srcId="{915A68BA-2E6D-5347-8799-AC566CD3B6C2}" destId="{75F34E83-553C-1542-92D1-63EDBD7F8983}" srcOrd="4" destOrd="0" presId="urn:microsoft.com/office/officeart/2005/8/layout/orgChart1"/>
    <dgm:cxn modelId="{796BCFD7-0370-EA4C-BCAD-BB6E2B656381}" type="presParOf" srcId="{915A68BA-2E6D-5347-8799-AC566CD3B6C2}" destId="{F876B91F-F1A3-A247-8F9F-7319ACC41F66}" srcOrd="5" destOrd="0" presId="urn:microsoft.com/office/officeart/2005/8/layout/orgChart1"/>
    <dgm:cxn modelId="{EDF69E0D-9649-3D4E-A9E0-78DB679B80D7}" type="presParOf" srcId="{F876B91F-F1A3-A247-8F9F-7319ACC41F66}" destId="{6E62A2C9-0812-FC48-9FDC-D85B3A12081F}" srcOrd="0" destOrd="0" presId="urn:microsoft.com/office/officeart/2005/8/layout/orgChart1"/>
    <dgm:cxn modelId="{403C3ADC-6535-9E46-A586-BC25F734EA9B}" type="presParOf" srcId="{6E62A2C9-0812-FC48-9FDC-D85B3A12081F}" destId="{A02BB49F-482C-164B-A9F1-16477EB23803}" srcOrd="0" destOrd="0" presId="urn:microsoft.com/office/officeart/2005/8/layout/orgChart1"/>
    <dgm:cxn modelId="{6EF005FC-1C8D-F841-B921-E9CDACF935D1}" type="presParOf" srcId="{6E62A2C9-0812-FC48-9FDC-D85B3A12081F}" destId="{DED2D8A1-12D1-D146-A70C-01B5CBF928CC}" srcOrd="1" destOrd="0" presId="urn:microsoft.com/office/officeart/2005/8/layout/orgChart1"/>
    <dgm:cxn modelId="{1C4D4EB0-3B52-9443-9050-8998251AA50B}" type="presParOf" srcId="{F876B91F-F1A3-A247-8F9F-7319ACC41F66}" destId="{9FA723BF-575E-AD4F-A444-68F35EDE066E}" srcOrd="1" destOrd="0" presId="urn:microsoft.com/office/officeart/2005/8/layout/orgChart1"/>
    <dgm:cxn modelId="{B518FFED-350F-9A44-9543-771EFF9AF304}" type="presParOf" srcId="{F876B91F-F1A3-A247-8F9F-7319ACC41F66}" destId="{E01E7B66-E15A-1B42-890B-F991AC02F6F9}" srcOrd="2" destOrd="0" presId="urn:microsoft.com/office/officeart/2005/8/layout/orgChart1"/>
    <dgm:cxn modelId="{31727153-67A2-4045-B753-EB7FF0DEC46D}" type="presParOf" srcId="{915A68BA-2E6D-5347-8799-AC566CD3B6C2}" destId="{F5229BC7-F696-ED47-A376-D5E7BD5F0827}" srcOrd="6" destOrd="0" presId="urn:microsoft.com/office/officeart/2005/8/layout/orgChart1"/>
    <dgm:cxn modelId="{39143934-7AC0-AE49-B997-4DF5083BE009}" type="presParOf" srcId="{915A68BA-2E6D-5347-8799-AC566CD3B6C2}" destId="{4EB8BE80-F462-E14B-A3E7-6445F8DAC112}" srcOrd="7" destOrd="0" presId="urn:microsoft.com/office/officeart/2005/8/layout/orgChart1"/>
    <dgm:cxn modelId="{122287A2-BFF1-B44B-857A-78851869D1B1}" type="presParOf" srcId="{4EB8BE80-F462-E14B-A3E7-6445F8DAC112}" destId="{7FDC3142-CCC6-5E45-A6FB-D29DEA8DBEF2}" srcOrd="0" destOrd="0" presId="urn:microsoft.com/office/officeart/2005/8/layout/orgChart1"/>
    <dgm:cxn modelId="{BB54695C-1FAA-7A47-86E4-32DDAEB0154D}" type="presParOf" srcId="{7FDC3142-CCC6-5E45-A6FB-D29DEA8DBEF2}" destId="{29DB35CF-95FF-DA47-950B-F42CAD02F4B0}" srcOrd="0" destOrd="0" presId="urn:microsoft.com/office/officeart/2005/8/layout/orgChart1"/>
    <dgm:cxn modelId="{1A4DFAB4-DAC0-5047-8AE5-48F1652D20DD}" type="presParOf" srcId="{7FDC3142-CCC6-5E45-A6FB-D29DEA8DBEF2}" destId="{859F302F-A948-A34A-A039-112A6D7DB6CA}" srcOrd="1" destOrd="0" presId="urn:microsoft.com/office/officeart/2005/8/layout/orgChart1"/>
    <dgm:cxn modelId="{6A41CF50-A145-B644-951A-5A5B57AF6F5F}" type="presParOf" srcId="{4EB8BE80-F462-E14B-A3E7-6445F8DAC112}" destId="{09FD1FE5-8958-9744-8930-90201EC761AE}" srcOrd="1" destOrd="0" presId="urn:microsoft.com/office/officeart/2005/8/layout/orgChart1"/>
    <dgm:cxn modelId="{175B070A-C23E-CE49-83CD-1DBE2ECA9983}" type="presParOf" srcId="{4EB8BE80-F462-E14B-A3E7-6445F8DAC112}" destId="{DFD78175-A5BF-0649-8130-E030E01D350C}" srcOrd="2" destOrd="0" presId="urn:microsoft.com/office/officeart/2005/8/layout/orgChart1"/>
    <dgm:cxn modelId="{8E650927-C521-464A-8CFE-4931007005DA}" type="presParOf" srcId="{674C49BA-CF30-A140-9110-12A5AE3C0E45}" destId="{8BF45B11-E923-5C43-B3BE-119FFE3B7FB4}" srcOrd="2" destOrd="0" presId="urn:microsoft.com/office/officeart/2005/8/layout/orgChart1"/>
    <dgm:cxn modelId="{C148A752-0239-6848-86CA-8C70BEF0168B}" type="presParOf" srcId="{7B2936D0-3EBF-494B-B66F-CC729B2F0204}" destId="{F38BA9E6-39F6-0F43-97D9-19E5E370B9A3}" srcOrd="2" destOrd="0" presId="urn:microsoft.com/office/officeart/2005/8/layout/orgChart1"/>
    <dgm:cxn modelId="{2DD47FBB-9C19-3448-8C5B-410FBFDD8BE5}" type="presParOf" srcId="{7B2936D0-3EBF-494B-B66F-CC729B2F0204}" destId="{43F1652C-2C48-A24D-982D-CD6B58D78537}" srcOrd="3" destOrd="0" presId="urn:microsoft.com/office/officeart/2005/8/layout/orgChart1"/>
    <dgm:cxn modelId="{7CD8281B-4F03-2040-AE51-E040078D32DC}" type="presParOf" srcId="{43F1652C-2C48-A24D-982D-CD6B58D78537}" destId="{164E28CC-4F4A-C548-8251-4017F858836F}" srcOrd="0" destOrd="0" presId="urn:microsoft.com/office/officeart/2005/8/layout/orgChart1"/>
    <dgm:cxn modelId="{0C43A041-9D50-DB4F-80A6-C818C1617026}" type="presParOf" srcId="{164E28CC-4F4A-C548-8251-4017F858836F}" destId="{20C180AC-9FC5-1145-A02D-D8B048766630}" srcOrd="0" destOrd="0" presId="urn:microsoft.com/office/officeart/2005/8/layout/orgChart1"/>
    <dgm:cxn modelId="{94326BE9-A7EE-5D40-B9C8-25E54688A323}" type="presParOf" srcId="{164E28CC-4F4A-C548-8251-4017F858836F}" destId="{411C94FC-97DE-5A4C-BDA4-0454463C2364}" srcOrd="1" destOrd="0" presId="urn:microsoft.com/office/officeart/2005/8/layout/orgChart1"/>
    <dgm:cxn modelId="{D0B70E29-8326-E841-AF08-681995AF6EAB}" type="presParOf" srcId="{43F1652C-2C48-A24D-982D-CD6B58D78537}" destId="{BEB8CEF4-FA59-7546-9E0A-C46D8CC923A9}" srcOrd="1" destOrd="0" presId="urn:microsoft.com/office/officeart/2005/8/layout/orgChart1"/>
    <dgm:cxn modelId="{36764D4B-AC11-D647-B073-BEAC12F1E0FD}" type="presParOf" srcId="{43F1652C-2C48-A24D-982D-CD6B58D78537}" destId="{5E72A1E4-4375-724E-9385-0DF9E46E3D19}" srcOrd="2" destOrd="0" presId="urn:microsoft.com/office/officeart/2005/8/layout/orgChart1"/>
    <dgm:cxn modelId="{D59FB215-E40B-7948-9BF4-63BD19972A39}" type="presParOf" srcId="{7B2936D0-3EBF-494B-B66F-CC729B2F0204}" destId="{0997E35C-53D4-FA4D-968F-A8B80802A967}" srcOrd="4" destOrd="0" presId="urn:microsoft.com/office/officeart/2005/8/layout/orgChart1"/>
    <dgm:cxn modelId="{C71AB7E9-11C8-BF47-B396-9DD4476F2745}" type="presParOf" srcId="{7B2936D0-3EBF-494B-B66F-CC729B2F0204}" destId="{329BFF18-F23E-9A42-9E7F-269E5BF04BC9}" srcOrd="5" destOrd="0" presId="urn:microsoft.com/office/officeart/2005/8/layout/orgChart1"/>
    <dgm:cxn modelId="{FD132FCE-DD0F-1B45-8C7E-C227C8DEE330}" type="presParOf" srcId="{329BFF18-F23E-9A42-9E7F-269E5BF04BC9}" destId="{FEF82BB4-0538-B44C-AF3E-3227F82171DF}" srcOrd="0" destOrd="0" presId="urn:microsoft.com/office/officeart/2005/8/layout/orgChart1"/>
    <dgm:cxn modelId="{D260B899-E800-7349-BF3D-3380B097BF94}" type="presParOf" srcId="{FEF82BB4-0538-B44C-AF3E-3227F82171DF}" destId="{83FB6168-1ACD-244E-82EF-C5DFA2961BC5}" srcOrd="0" destOrd="0" presId="urn:microsoft.com/office/officeart/2005/8/layout/orgChart1"/>
    <dgm:cxn modelId="{13066A0A-86D5-1443-96D6-A9930D7950B9}" type="presParOf" srcId="{FEF82BB4-0538-B44C-AF3E-3227F82171DF}" destId="{DB3CC8D0-A121-CF47-88BE-F3C09465DECF}" srcOrd="1" destOrd="0" presId="urn:microsoft.com/office/officeart/2005/8/layout/orgChart1"/>
    <dgm:cxn modelId="{F00E3ED9-A8DC-1045-A338-9E5271E91738}" type="presParOf" srcId="{329BFF18-F23E-9A42-9E7F-269E5BF04BC9}" destId="{F580081A-243F-6F49-82B1-DF612A3F56F4}" srcOrd="1" destOrd="0" presId="urn:microsoft.com/office/officeart/2005/8/layout/orgChart1"/>
    <dgm:cxn modelId="{4AF4D47D-4555-6149-BCB6-D4D41FF94815}" type="presParOf" srcId="{F580081A-243F-6F49-82B1-DF612A3F56F4}" destId="{14A2FB2A-B523-6F44-9ADB-36021CF45D7C}" srcOrd="0" destOrd="0" presId="urn:microsoft.com/office/officeart/2005/8/layout/orgChart1"/>
    <dgm:cxn modelId="{00D16518-8520-504F-8447-DD22E484E665}" type="presParOf" srcId="{F580081A-243F-6F49-82B1-DF612A3F56F4}" destId="{FC86DFB8-7CCD-ED46-B103-B72D8E1D6905}" srcOrd="1" destOrd="0" presId="urn:microsoft.com/office/officeart/2005/8/layout/orgChart1"/>
    <dgm:cxn modelId="{733DA169-4E56-3F46-9257-F5EF562BA44D}" type="presParOf" srcId="{FC86DFB8-7CCD-ED46-B103-B72D8E1D6905}" destId="{FF5EB23E-1271-2F49-9059-778217B7CAA0}" srcOrd="0" destOrd="0" presId="urn:microsoft.com/office/officeart/2005/8/layout/orgChart1"/>
    <dgm:cxn modelId="{8C1F15E1-A85D-B845-AA13-4768FE9AE74C}" type="presParOf" srcId="{FF5EB23E-1271-2F49-9059-778217B7CAA0}" destId="{F754EEFE-6D11-3E4C-B17C-BD4CBDFD4AE3}" srcOrd="0" destOrd="0" presId="urn:microsoft.com/office/officeart/2005/8/layout/orgChart1"/>
    <dgm:cxn modelId="{CE199A57-764A-1343-AE26-2A6E30D97BD8}" type="presParOf" srcId="{FF5EB23E-1271-2F49-9059-778217B7CAA0}" destId="{F153FAD7-F972-2D41-8F74-141A8949DE0C}" srcOrd="1" destOrd="0" presId="urn:microsoft.com/office/officeart/2005/8/layout/orgChart1"/>
    <dgm:cxn modelId="{88B08D3B-741B-DF40-9BB1-4237E2A7ACE0}" type="presParOf" srcId="{FC86DFB8-7CCD-ED46-B103-B72D8E1D6905}" destId="{C2EB8153-4AFB-4840-A71F-74BE3830B2F8}" srcOrd="1" destOrd="0" presId="urn:microsoft.com/office/officeart/2005/8/layout/orgChart1"/>
    <dgm:cxn modelId="{76966351-7FC7-0B4E-80AF-141B94FCB21E}" type="presParOf" srcId="{FC86DFB8-7CCD-ED46-B103-B72D8E1D6905}" destId="{33B295D2-1D77-CB41-BBC3-E88390018C53}" srcOrd="2" destOrd="0" presId="urn:microsoft.com/office/officeart/2005/8/layout/orgChart1"/>
    <dgm:cxn modelId="{072CB14F-963A-2B4E-A4B7-F3AA71985E84}" type="presParOf" srcId="{F580081A-243F-6F49-82B1-DF612A3F56F4}" destId="{0C75F4A7-575F-B346-B240-4FEFCF565BF1}" srcOrd="2" destOrd="0" presId="urn:microsoft.com/office/officeart/2005/8/layout/orgChart1"/>
    <dgm:cxn modelId="{168BCFC3-59E7-E242-B02E-8739ACFC9304}" type="presParOf" srcId="{F580081A-243F-6F49-82B1-DF612A3F56F4}" destId="{62D57F46-A026-E244-9A6B-E02240721FB5}" srcOrd="3" destOrd="0" presId="urn:microsoft.com/office/officeart/2005/8/layout/orgChart1"/>
    <dgm:cxn modelId="{055EA99A-A7AE-9346-967C-45E1447CEBEF}" type="presParOf" srcId="{62D57F46-A026-E244-9A6B-E02240721FB5}" destId="{FE3BB508-0345-0840-98F6-1B2D1F24DA8A}" srcOrd="0" destOrd="0" presId="urn:microsoft.com/office/officeart/2005/8/layout/orgChart1"/>
    <dgm:cxn modelId="{47726300-5145-3E4C-9762-9CC1680237EE}" type="presParOf" srcId="{FE3BB508-0345-0840-98F6-1B2D1F24DA8A}" destId="{C910C59E-D504-D548-9D68-FAA28C9D3836}" srcOrd="0" destOrd="0" presId="urn:microsoft.com/office/officeart/2005/8/layout/orgChart1"/>
    <dgm:cxn modelId="{3791B076-3A84-A14E-B305-E99A0EF93AB4}" type="presParOf" srcId="{FE3BB508-0345-0840-98F6-1B2D1F24DA8A}" destId="{01B33240-A362-6B41-A7FC-32A561E82995}" srcOrd="1" destOrd="0" presId="urn:microsoft.com/office/officeart/2005/8/layout/orgChart1"/>
    <dgm:cxn modelId="{201592AD-A5B7-2146-AE82-48FBDD1AAC7C}" type="presParOf" srcId="{62D57F46-A026-E244-9A6B-E02240721FB5}" destId="{4C79921C-6DF8-B643-9852-BD7302D959AE}" srcOrd="1" destOrd="0" presId="urn:microsoft.com/office/officeart/2005/8/layout/orgChart1"/>
    <dgm:cxn modelId="{36B3B331-91B5-8E47-93AD-C1F44AB02D1D}" type="presParOf" srcId="{62D57F46-A026-E244-9A6B-E02240721FB5}" destId="{BF555135-E16D-834C-A04C-8B2369C5EB07}" srcOrd="2" destOrd="0" presId="urn:microsoft.com/office/officeart/2005/8/layout/orgChart1"/>
    <dgm:cxn modelId="{35CA70A0-1B88-8F4E-81D1-3A4B57013BA5}" type="presParOf" srcId="{F580081A-243F-6F49-82B1-DF612A3F56F4}" destId="{0C832186-6F3C-4D47-A55C-B56912EE8E1D}" srcOrd="4" destOrd="0" presId="urn:microsoft.com/office/officeart/2005/8/layout/orgChart1"/>
    <dgm:cxn modelId="{F1219A9C-63A6-0441-8333-7BBC161C93EA}" type="presParOf" srcId="{F580081A-243F-6F49-82B1-DF612A3F56F4}" destId="{AB747D6E-BA35-CF4E-A110-D6341C2CDBE6}" srcOrd="5" destOrd="0" presId="urn:microsoft.com/office/officeart/2005/8/layout/orgChart1"/>
    <dgm:cxn modelId="{B53406A7-43B1-0044-BE23-A428CA7D93CA}" type="presParOf" srcId="{AB747D6E-BA35-CF4E-A110-D6341C2CDBE6}" destId="{7BCB603B-E0E2-3A48-AE00-0A3A3B89B274}" srcOrd="0" destOrd="0" presId="urn:microsoft.com/office/officeart/2005/8/layout/orgChart1"/>
    <dgm:cxn modelId="{C7F041DC-BA2C-2146-BA2A-3A0A62762EC6}" type="presParOf" srcId="{7BCB603B-E0E2-3A48-AE00-0A3A3B89B274}" destId="{B98A3690-A522-5F4C-A01A-2CB9ADC01C0E}" srcOrd="0" destOrd="0" presId="urn:microsoft.com/office/officeart/2005/8/layout/orgChart1"/>
    <dgm:cxn modelId="{D0CE5F35-73BF-C94D-BDEB-1AC654BC1887}" type="presParOf" srcId="{7BCB603B-E0E2-3A48-AE00-0A3A3B89B274}" destId="{6CBC7302-653B-D649-BD2F-8C8CE5298B2F}" srcOrd="1" destOrd="0" presId="urn:microsoft.com/office/officeart/2005/8/layout/orgChart1"/>
    <dgm:cxn modelId="{48C13830-935D-2645-AE92-12B75DF7C41F}" type="presParOf" srcId="{AB747D6E-BA35-CF4E-A110-D6341C2CDBE6}" destId="{80E45297-4654-DF46-8B64-7B2446870B34}" srcOrd="1" destOrd="0" presId="urn:microsoft.com/office/officeart/2005/8/layout/orgChart1"/>
    <dgm:cxn modelId="{B4275408-11BC-664A-8991-0B46527D1967}" type="presParOf" srcId="{AB747D6E-BA35-CF4E-A110-D6341C2CDBE6}" destId="{869CE240-96B8-FC47-A32C-CFCF4637D350}" srcOrd="2" destOrd="0" presId="urn:microsoft.com/office/officeart/2005/8/layout/orgChart1"/>
    <dgm:cxn modelId="{AA3689B7-95D4-0C48-9D2E-3D53D6789EEF}" type="presParOf" srcId="{329BFF18-F23E-9A42-9E7F-269E5BF04BC9}" destId="{53676400-9737-EB4E-B900-99BFB63B9558}" srcOrd="2" destOrd="0" presId="urn:microsoft.com/office/officeart/2005/8/layout/orgChart1"/>
    <dgm:cxn modelId="{4D4CFE62-47ED-704C-A038-4BC3DD1A77E1}" type="presParOf" srcId="{7B2936D0-3EBF-494B-B66F-CC729B2F0204}" destId="{8DD3A9E9-04AB-3446-986A-D2C69CEB1514}" srcOrd="6" destOrd="0" presId="urn:microsoft.com/office/officeart/2005/8/layout/orgChart1"/>
    <dgm:cxn modelId="{0867FF27-FEC4-A642-973C-0B6077ABFC44}" type="presParOf" srcId="{7B2936D0-3EBF-494B-B66F-CC729B2F0204}" destId="{50C1A894-54D2-D749-939A-1E85769BF028}" srcOrd="7" destOrd="0" presId="urn:microsoft.com/office/officeart/2005/8/layout/orgChart1"/>
    <dgm:cxn modelId="{6B0835B2-BD2F-3E4F-BE8B-775D23E54E4B}" type="presParOf" srcId="{50C1A894-54D2-D749-939A-1E85769BF028}" destId="{15E6733C-C38F-F045-92B0-E273737061E2}" srcOrd="0" destOrd="0" presId="urn:microsoft.com/office/officeart/2005/8/layout/orgChart1"/>
    <dgm:cxn modelId="{BD4FAA60-5929-8440-B7E3-F4B4D935CAEA}" type="presParOf" srcId="{15E6733C-C38F-F045-92B0-E273737061E2}" destId="{86863CBE-6B90-9D4F-BE0B-722D15732894}" srcOrd="0" destOrd="0" presId="urn:microsoft.com/office/officeart/2005/8/layout/orgChart1"/>
    <dgm:cxn modelId="{621EE0F7-422C-CB4C-9E16-7A0D89C2DA98}" type="presParOf" srcId="{15E6733C-C38F-F045-92B0-E273737061E2}" destId="{4AC6B564-E77A-2B4F-936C-88D4F6D12DC8}" srcOrd="1" destOrd="0" presId="urn:microsoft.com/office/officeart/2005/8/layout/orgChart1"/>
    <dgm:cxn modelId="{5D179DD6-2105-BC4E-8F08-EA69F06E6A99}" type="presParOf" srcId="{50C1A894-54D2-D749-939A-1E85769BF028}" destId="{D4C1133B-AFD2-1148-9867-A86199DBDF1C}" srcOrd="1" destOrd="0" presId="urn:microsoft.com/office/officeart/2005/8/layout/orgChart1"/>
    <dgm:cxn modelId="{49DEF9FF-7324-2345-ADE9-E7988DE68F59}" type="presParOf" srcId="{50C1A894-54D2-D749-939A-1E85769BF028}" destId="{CA28C3C4-25E6-574A-83CA-5973BDB8ED12}" srcOrd="2" destOrd="0" presId="urn:microsoft.com/office/officeart/2005/8/layout/orgChart1"/>
    <dgm:cxn modelId="{02CD0C66-F100-9C4C-A6C8-55E527F3F7EC}" type="presParOf" srcId="{F07C0A03-CCAA-2B4D-A528-ECD2E7AA2F1B}" destId="{771595EB-FC02-6C4E-A194-6E0EBD22E0D2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3A9E9-04AB-3446-986A-D2C69CEB1514}">
      <dsp:nvSpPr>
        <dsp:cNvPr id="0" name=""/>
        <dsp:cNvSpPr/>
      </dsp:nvSpPr>
      <dsp:spPr>
        <a:xfrm>
          <a:off x="4571999" y="680848"/>
          <a:ext cx="3138754" cy="779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910"/>
              </a:lnTo>
              <a:lnTo>
                <a:pt x="3138754" y="636910"/>
              </a:lnTo>
              <a:lnTo>
                <a:pt x="3138754" y="77975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32186-6F3C-4D47-A55C-B56912EE8E1D}">
      <dsp:nvSpPr>
        <dsp:cNvPr id="0" name=""/>
        <dsp:cNvSpPr/>
      </dsp:nvSpPr>
      <dsp:spPr>
        <a:xfrm>
          <a:off x="4966877" y="2143973"/>
          <a:ext cx="235944" cy="2568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8013"/>
              </a:lnTo>
              <a:lnTo>
                <a:pt x="235944" y="256801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5F4A7-575F-B346-B240-4FEFCF565BF1}">
      <dsp:nvSpPr>
        <dsp:cNvPr id="0" name=""/>
        <dsp:cNvSpPr/>
      </dsp:nvSpPr>
      <dsp:spPr>
        <a:xfrm>
          <a:off x="4966877" y="2143973"/>
          <a:ext cx="235944" cy="1602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2142"/>
              </a:lnTo>
              <a:lnTo>
                <a:pt x="235944" y="160214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2FB2A-B523-6F44-9ADB-36021CF45D7C}">
      <dsp:nvSpPr>
        <dsp:cNvPr id="0" name=""/>
        <dsp:cNvSpPr/>
      </dsp:nvSpPr>
      <dsp:spPr>
        <a:xfrm>
          <a:off x="4966877" y="2143973"/>
          <a:ext cx="235944" cy="636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271"/>
              </a:lnTo>
              <a:lnTo>
                <a:pt x="235944" y="63627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7E35C-53D4-FA4D-968F-A8B80802A967}">
      <dsp:nvSpPr>
        <dsp:cNvPr id="0" name=""/>
        <dsp:cNvSpPr/>
      </dsp:nvSpPr>
      <dsp:spPr>
        <a:xfrm>
          <a:off x="4571999" y="680848"/>
          <a:ext cx="939030" cy="782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093"/>
              </a:lnTo>
              <a:lnTo>
                <a:pt x="939030" y="640093"/>
              </a:lnTo>
              <a:lnTo>
                <a:pt x="939030" y="78293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BA9E6-39F6-0F43-97D9-19E5E370B9A3}">
      <dsp:nvSpPr>
        <dsp:cNvPr id="0" name=""/>
        <dsp:cNvSpPr/>
      </dsp:nvSpPr>
      <dsp:spPr>
        <a:xfrm>
          <a:off x="3035094" y="680848"/>
          <a:ext cx="1536905" cy="768370"/>
        </a:xfrm>
        <a:custGeom>
          <a:avLst/>
          <a:gdLst/>
          <a:ahLst/>
          <a:cxnLst/>
          <a:rect l="0" t="0" r="0" b="0"/>
          <a:pathLst>
            <a:path>
              <a:moveTo>
                <a:pt x="1536905" y="0"/>
              </a:moveTo>
              <a:lnTo>
                <a:pt x="1536905" y="625530"/>
              </a:lnTo>
              <a:lnTo>
                <a:pt x="0" y="625530"/>
              </a:lnTo>
              <a:lnTo>
                <a:pt x="0" y="76837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29BC7-F696-ED47-A376-D5E7BD5F0827}">
      <dsp:nvSpPr>
        <dsp:cNvPr id="0" name=""/>
        <dsp:cNvSpPr/>
      </dsp:nvSpPr>
      <dsp:spPr>
        <a:xfrm>
          <a:off x="568259" y="2129417"/>
          <a:ext cx="2243813" cy="2377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7961"/>
              </a:lnTo>
              <a:lnTo>
                <a:pt x="2243813" y="237796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34E83-553C-1542-92D1-63EDBD7F8983}">
      <dsp:nvSpPr>
        <dsp:cNvPr id="0" name=""/>
        <dsp:cNvSpPr/>
      </dsp:nvSpPr>
      <dsp:spPr>
        <a:xfrm>
          <a:off x="568259" y="2129417"/>
          <a:ext cx="844729" cy="1726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209"/>
              </a:lnTo>
              <a:lnTo>
                <a:pt x="844729" y="172620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7AC47-3F2F-1D49-BEEB-BA3D9E9D3FA8}">
      <dsp:nvSpPr>
        <dsp:cNvPr id="0" name=""/>
        <dsp:cNvSpPr/>
      </dsp:nvSpPr>
      <dsp:spPr>
        <a:xfrm>
          <a:off x="568259" y="2129417"/>
          <a:ext cx="829560" cy="564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816"/>
              </a:lnTo>
              <a:lnTo>
                <a:pt x="829560" y="56481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967ED-083F-5D4E-BC0B-5A37CBC66328}">
      <dsp:nvSpPr>
        <dsp:cNvPr id="0" name=""/>
        <dsp:cNvSpPr/>
      </dsp:nvSpPr>
      <dsp:spPr>
        <a:xfrm>
          <a:off x="568259" y="2129417"/>
          <a:ext cx="2278694" cy="1112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479"/>
              </a:lnTo>
              <a:lnTo>
                <a:pt x="2278694" y="111247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6162B-84CD-6742-8A4D-9254B7A74FC8}">
      <dsp:nvSpPr>
        <dsp:cNvPr id="0" name=""/>
        <dsp:cNvSpPr/>
      </dsp:nvSpPr>
      <dsp:spPr>
        <a:xfrm>
          <a:off x="1112412" y="680848"/>
          <a:ext cx="3459587" cy="768377"/>
        </a:xfrm>
        <a:custGeom>
          <a:avLst/>
          <a:gdLst/>
          <a:ahLst/>
          <a:cxnLst/>
          <a:rect l="0" t="0" r="0" b="0"/>
          <a:pathLst>
            <a:path>
              <a:moveTo>
                <a:pt x="3459587" y="0"/>
              </a:moveTo>
              <a:lnTo>
                <a:pt x="3459587" y="625537"/>
              </a:lnTo>
              <a:lnTo>
                <a:pt x="0" y="625537"/>
              </a:lnTo>
              <a:lnTo>
                <a:pt x="0" y="76837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9CA0E-62BC-4445-89B8-11F9280500A7}">
      <dsp:nvSpPr>
        <dsp:cNvPr id="0" name=""/>
        <dsp:cNvSpPr/>
      </dsp:nvSpPr>
      <dsp:spPr>
        <a:xfrm>
          <a:off x="3891808" y="657"/>
          <a:ext cx="1360381" cy="6801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venir Light"/>
              <a:cs typeface="Avenir Light"/>
            </a:rPr>
            <a:t>Campaign Manager</a:t>
          </a:r>
          <a:endParaRPr lang="en-US" sz="1100" kern="1200" dirty="0">
            <a:latin typeface="Avenir Light"/>
            <a:cs typeface="Avenir Light"/>
          </a:endParaRPr>
        </a:p>
      </dsp:txBody>
      <dsp:txXfrm>
        <a:off x="3891808" y="657"/>
        <a:ext cx="1360381" cy="680190"/>
      </dsp:txXfrm>
    </dsp:sp>
    <dsp:sp modelId="{1225C433-9C7F-3E48-9E5A-09F2C7D10B2D}">
      <dsp:nvSpPr>
        <dsp:cNvPr id="0" name=""/>
        <dsp:cNvSpPr/>
      </dsp:nvSpPr>
      <dsp:spPr>
        <a:xfrm>
          <a:off x="432221" y="1449226"/>
          <a:ext cx="1360381" cy="6801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venir Light"/>
              <a:cs typeface="Avenir Light"/>
            </a:rPr>
            <a:t>STRATEGIC COMMUNICATIONS</a:t>
          </a:r>
          <a:endParaRPr lang="en-US" sz="1100" kern="1200" dirty="0">
            <a:latin typeface="Avenir Light"/>
            <a:cs typeface="Avenir Light"/>
          </a:endParaRPr>
        </a:p>
      </dsp:txBody>
      <dsp:txXfrm>
        <a:off x="432221" y="1449226"/>
        <a:ext cx="1360381" cy="680190"/>
      </dsp:txXfrm>
    </dsp:sp>
    <dsp:sp modelId="{E217E513-EF15-A041-8C1F-DBB07C65B022}">
      <dsp:nvSpPr>
        <dsp:cNvPr id="0" name=""/>
        <dsp:cNvSpPr/>
      </dsp:nvSpPr>
      <dsp:spPr>
        <a:xfrm>
          <a:off x="2846953" y="2901801"/>
          <a:ext cx="1360381" cy="6801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venir Light"/>
              <a:cs typeface="Avenir Light"/>
            </a:rPr>
            <a:t>Polling / Message Development</a:t>
          </a:r>
          <a:endParaRPr lang="en-US" sz="1100" kern="1200" dirty="0">
            <a:latin typeface="Avenir Light"/>
            <a:cs typeface="Avenir Light"/>
          </a:endParaRPr>
        </a:p>
      </dsp:txBody>
      <dsp:txXfrm>
        <a:off x="2846953" y="2901801"/>
        <a:ext cx="1360381" cy="680190"/>
      </dsp:txXfrm>
    </dsp:sp>
    <dsp:sp modelId="{1FBE2219-27AB-5942-AF10-E17BA0A50224}">
      <dsp:nvSpPr>
        <dsp:cNvPr id="0" name=""/>
        <dsp:cNvSpPr/>
      </dsp:nvSpPr>
      <dsp:spPr>
        <a:xfrm>
          <a:off x="1397820" y="2354138"/>
          <a:ext cx="1360381" cy="6801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venir Light"/>
              <a:cs typeface="Avenir Light"/>
            </a:rPr>
            <a:t>Press Secretary</a:t>
          </a:r>
          <a:endParaRPr lang="en-US" sz="1100" kern="1200" dirty="0">
            <a:latin typeface="Avenir Light"/>
            <a:cs typeface="Avenir Light"/>
          </a:endParaRPr>
        </a:p>
      </dsp:txBody>
      <dsp:txXfrm>
        <a:off x="1397820" y="2354138"/>
        <a:ext cx="1360381" cy="680190"/>
      </dsp:txXfrm>
    </dsp:sp>
    <dsp:sp modelId="{A02BB49F-482C-164B-A9F1-16477EB23803}">
      <dsp:nvSpPr>
        <dsp:cNvPr id="0" name=""/>
        <dsp:cNvSpPr/>
      </dsp:nvSpPr>
      <dsp:spPr>
        <a:xfrm>
          <a:off x="1412988" y="3515530"/>
          <a:ext cx="1360381" cy="6801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venir Light"/>
              <a:cs typeface="Avenir Light"/>
            </a:rPr>
            <a:t>Content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venir Light"/>
              <a:cs typeface="Avenir Light"/>
            </a:rPr>
            <a:t>Creation</a:t>
          </a:r>
          <a:endParaRPr lang="en-US" sz="1100" kern="1200" dirty="0">
            <a:latin typeface="Avenir Light"/>
            <a:cs typeface="Avenir Light"/>
          </a:endParaRPr>
        </a:p>
      </dsp:txBody>
      <dsp:txXfrm>
        <a:off x="1412988" y="3515530"/>
        <a:ext cx="1360381" cy="680190"/>
      </dsp:txXfrm>
    </dsp:sp>
    <dsp:sp modelId="{29DB35CF-95FF-DA47-950B-F42CAD02F4B0}">
      <dsp:nvSpPr>
        <dsp:cNvPr id="0" name=""/>
        <dsp:cNvSpPr/>
      </dsp:nvSpPr>
      <dsp:spPr>
        <a:xfrm>
          <a:off x="2812073" y="4165004"/>
          <a:ext cx="1395017" cy="6847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venir Light"/>
              <a:cs typeface="Avenir Light"/>
            </a:rPr>
            <a:t>New Media</a:t>
          </a:r>
          <a:endParaRPr lang="en-US" sz="1100" kern="1200" dirty="0">
            <a:latin typeface="Avenir Light"/>
            <a:cs typeface="Avenir Light"/>
          </a:endParaRPr>
        </a:p>
      </dsp:txBody>
      <dsp:txXfrm>
        <a:off x="2812073" y="4165004"/>
        <a:ext cx="1395017" cy="684748"/>
      </dsp:txXfrm>
    </dsp:sp>
    <dsp:sp modelId="{20C180AC-9FC5-1145-A02D-D8B048766630}">
      <dsp:nvSpPr>
        <dsp:cNvPr id="0" name=""/>
        <dsp:cNvSpPr/>
      </dsp:nvSpPr>
      <dsp:spPr>
        <a:xfrm>
          <a:off x="2354903" y="1449219"/>
          <a:ext cx="1360381" cy="6801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venir Light"/>
              <a:cs typeface="Avenir Light"/>
            </a:rPr>
            <a:t>COMMUNITY OUTREACH</a:t>
          </a:r>
          <a:endParaRPr lang="en-US" sz="1100" kern="1200" dirty="0">
            <a:latin typeface="Avenir Light"/>
            <a:cs typeface="Avenir Light"/>
          </a:endParaRPr>
        </a:p>
      </dsp:txBody>
      <dsp:txXfrm>
        <a:off x="2354903" y="1449219"/>
        <a:ext cx="1360381" cy="680190"/>
      </dsp:txXfrm>
    </dsp:sp>
    <dsp:sp modelId="{83FB6168-1ACD-244E-82EF-C5DFA2961BC5}">
      <dsp:nvSpPr>
        <dsp:cNvPr id="0" name=""/>
        <dsp:cNvSpPr/>
      </dsp:nvSpPr>
      <dsp:spPr>
        <a:xfrm>
          <a:off x="4830839" y="1463782"/>
          <a:ext cx="1360381" cy="6801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venir Light"/>
              <a:cs typeface="Avenir Light"/>
            </a:rPr>
            <a:t>STAKEHOLDER OUTREACH</a:t>
          </a:r>
          <a:endParaRPr lang="en-US" sz="1100" kern="1200" dirty="0">
            <a:latin typeface="Avenir Light"/>
            <a:cs typeface="Avenir Light"/>
          </a:endParaRPr>
        </a:p>
      </dsp:txBody>
      <dsp:txXfrm>
        <a:off x="4830839" y="1463782"/>
        <a:ext cx="1360381" cy="680190"/>
      </dsp:txXfrm>
    </dsp:sp>
    <dsp:sp modelId="{F754EEFE-6D11-3E4C-B17C-BD4CBDFD4AE3}">
      <dsp:nvSpPr>
        <dsp:cNvPr id="0" name=""/>
        <dsp:cNvSpPr/>
      </dsp:nvSpPr>
      <dsp:spPr>
        <a:xfrm>
          <a:off x="5202822" y="2440148"/>
          <a:ext cx="1360381" cy="6801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venir Light"/>
              <a:cs typeface="Avenir Light"/>
            </a:rPr>
            <a:t>Government Relations</a:t>
          </a:r>
          <a:endParaRPr lang="en-US" sz="1100" kern="1200" dirty="0">
            <a:latin typeface="Avenir Light"/>
            <a:cs typeface="Avenir Light"/>
          </a:endParaRPr>
        </a:p>
      </dsp:txBody>
      <dsp:txXfrm>
        <a:off x="5202822" y="2440148"/>
        <a:ext cx="1360381" cy="680190"/>
      </dsp:txXfrm>
    </dsp:sp>
    <dsp:sp modelId="{C910C59E-D504-D548-9D68-FAA28C9D3836}">
      <dsp:nvSpPr>
        <dsp:cNvPr id="0" name=""/>
        <dsp:cNvSpPr/>
      </dsp:nvSpPr>
      <dsp:spPr>
        <a:xfrm>
          <a:off x="5202822" y="3406019"/>
          <a:ext cx="1360381" cy="6801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venir Light"/>
              <a:cs typeface="Avenir Light"/>
            </a:rPr>
            <a:t>Environmental Advocates</a:t>
          </a:r>
          <a:endParaRPr lang="en-US" sz="1100" kern="1200" dirty="0">
            <a:latin typeface="Avenir Light"/>
            <a:cs typeface="Avenir Light"/>
          </a:endParaRPr>
        </a:p>
      </dsp:txBody>
      <dsp:txXfrm>
        <a:off x="5202822" y="3406019"/>
        <a:ext cx="1360381" cy="680190"/>
      </dsp:txXfrm>
    </dsp:sp>
    <dsp:sp modelId="{B98A3690-A522-5F4C-A01A-2CB9ADC01C0E}">
      <dsp:nvSpPr>
        <dsp:cNvPr id="0" name=""/>
        <dsp:cNvSpPr/>
      </dsp:nvSpPr>
      <dsp:spPr>
        <a:xfrm>
          <a:off x="5202822" y="4371891"/>
          <a:ext cx="1360381" cy="6801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venir Light"/>
              <a:cs typeface="Avenir Light"/>
            </a:rPr>
            <a:t>Business Leaders</a:t>
          </a:r>
          <a:endParaRPr lang="en-US" sz="1100" kern="1200" dirty="0">
            <a:latin typeface="Avenir Light"/>
            <a:cs typeface="Avenir Light"/>
          </a:endParaRPr>
        </a:p>
      </dsp:txBody>
      <dsp:txXfrm>
        <a:off x="5202822" y="4371891"/>
        <a:ext cx="1360381" cy="680190"/>
      </dsp:txXfrm>
    </dsp:sp>
    <dsp:sp modelId="{86863CBE-6B90-9D4F-BE0B-722D15732894}">
      <dsp:nvSpPr>
        <dsp:cNvPr id="0" name=""/>
        <dsp:cNvSpPr/>
      </dsp:nvSpPr>
      <dsp:spPr>
        <a:xfrm>
          <a:off x="7030563" y="1460598"/>
          <a:ext cx="1360381" cy="6801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venir Light"/>
              <a:cs typeface="Avenir Light"/>
            </a:rPr>
            <a:t>SUBJECT MATTER EXPERTS</a:t>
          </a:r>
          <a:endParaRPr lang="en-US" sz="1100" kern="1200" dirty="0">
            <a:latin typeface="Avenir Light"/>
            <a:cs typeface="Avenir Light"/>
          </a:endParaRPr>
        </a:p>
      </dsp:txBody>
      <dsp:txXfrm>
        <a:off x="7030563" y="1460598"/>
        <a:ext cx="1360381" cy="680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A6CC2-BEED-9E4A-87F8-2AC4BC5782CE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9844E-0D4B-5048-A7AE-BBFE2C147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4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9844E-0D4B-5048-A7AE-BBFE2C147E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03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8362-C4E2-D946-8459-D326E2DF55D8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4941-9DF5-5A4F-AE7D-EC8C39C6C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5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8362-C4E2-D946-8459-D326E2DF55D8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4941-9DF5-5A4F-AE7D-EC8C39C6C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3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8362-C4E2-D946-8459-D326E2DF55D8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4941-9DF5-5A4F-AE7D-EC8C39C6C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6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8362-C4E2-D946-8459-D326E2DF55D8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4941-9DF5-5A4F-AE7D-EC8C39C6C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3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8362-C4E2-D946-8459-D326E2DF55D8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4941-9DF5-5A4F-AE7D-EC8C39C6C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9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8362-C4E2-D946-8459-D326E2DF55D8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4941-9DF5-5A4F-AE7D-EC8C39C6C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7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8362-C4E2-D946-8459-D326E2DF55D8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4941-9DF5-5A4F-AE7D-EC8C39C6C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0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8362-C4E2-D946-8459-D326E2DF55D8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4941-9DF5-5A4F-AE7D-EC8C39C6C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0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8362-C4E2-D946-8459-D326E2DF55D8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4941-9DF5-5A4F-AE7D-EC8C39C6C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5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8362-C4E2-D946-8459-D326E2DF55D8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4941-9DF5-5A4F-AE7D-EC8C39C6C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8362-C4E2-D946-8459-D326E2DF55D8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4941-9DF5-5A4F-AE7D-EC8C39C6C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6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58362-C4E2-D946-8459-D326E2DF55D8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34941-9DF5-5A4F-AE7D-EC8C39C6C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6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9144000" cy="824524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46000">
                <a:schemeClr val="bg1"/>
              </a:gs>
            </a:gsLst>
            <a:lin ang="1008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u connectionsd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99" y="189545"/>
            <a:ext cx="2091576" cy="4401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6515" y="3411822"/>
            <a:ext cx="8375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4C89D0"/>
                </a:solidFill>
                <a:latin typeface="Arial"/>
                <a:cs typeface="Arial"/>
              </a:rPr>
              <a:t>The Role of Public Participation</a:t>
            </a:r>
          </a:p>
          <a:p>
            <a:pPr algn="r"/>
            <a:r>
              <a:rPr lang="en-US" sz="2400" b="1" dirty="0">
                <a:solidFill>
                  <a:srgbClr val="4C89D0"/>
                </a:solidFill>
                <a:latin typeface="Arial"/>
                <a:cs typeface="Arial"/>
              </a:rPr>
              <a:t>i</a:t>
            </a:r>
            <a:r>
              <a:rPr lang="en-US" sz="2400" b="1" dirty="0" smtClean="0">
                <a:solidFill>
                  <a:srgbClr val="4C89D0"/>
                </a:solidFill>
                <a:latin typeface="Arial"/>
                <a:cs typeface="Arial"/>
              </a:rPr>
              <a:t>n </a:t>
            </a:r>
            <a:r>
              <a:rPr lang="en-US" sz="2400" b="1" dirty="0" smtClean="0">
                <a:solidFill>
                  <a:srgbClr val="4C89D0"/>
                </a:solidFill>
                <a:latin typeface="Arial"/>
                <a:cs typeface="Arial"/>
              </a:rPr>
              <a:t>Energy Project Approval</a:t>
            </a:r>
            <a:endParaRPr lang="en-US" sz="2400" b="1" dirty="0">
              <a:solidFill>
                <a:srgbClr val="4C89D0"/>
              </a:solidFill>
              <a:latin typeface="Arial"/>
              <a:cs typeface="Arial"/>
            </a:endParaRPr>
          </a:p>
        </p:txBody>
      </p:sp>
      <p:pic>
        <p:nvPicPr>
          <p:cNvPr id="2" name="Picture 1" descr="ba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0" y="1139168"/>
            <a:ext cx="8245770" cy="219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21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9144000" cy="824524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46000">
                <a:schemeClr val="bg1"/>
              </a:gs>
            </a:gsLst>
            <a:lin ang="1008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u connectionsd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99" y="189545"/>
            <a:ext cx="2091576" cy="4401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9292" y="199562"/>
            <a:ext cx="5431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C89D0"/>
                </a:solidFill>
                <a:latin typeface="Arial"/>
                <a:cs typeface="Arial"/>
              </a:rPr>
              <a:t>SET THE TONE</a:t>
            </a:r>
            <a:endParaRPr lang="en-US" sz="2400" b="1" dirty="0">
              <a:solidFill>
                <a:srgbClr val="4C89D0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0143" y="1431836"/>
            <a:ext cx="7674428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buFont typeface="Wingdings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Ask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vs. Tell 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400"/>
              </a:spcBef>
              <a:buFont typeface="Wingdings" charset="2"/>
              <a:buChar char="§"/>
            </a:pP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400"/>
              </a:spcBef>
              <a:buFont typeface="Wingdings" charset="2"/>
              <a:buChar char="§"/>
            </a:pP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Promote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proposal as a community-centric and locally-driven opportunity (opposed to selling a vision of project benefits)</a:t>
            </a:r>
          </a:p>
        </p:txBody>
      </p:sp>
    </p:spTree>
    <p:extLst>
      <p:ext uri="{BB962C8B-B14F-4D97-AF65-F5344CB8AC3E}">
        <p14:creationId xmlns:p14="http://schemas.microsoft.com/office/powerpoint/2010/main" val="2370082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9144000" cy="824524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46000">
                <a:schemeClr val="bg1"/>
              </a:gs>
            </a:gsLst>
            <a:lin ang="1008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u connectionsd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99" y="189545"/>
            <a:ext cx="2091576" cy="4401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6515" y="189545"/>
            <a:ext cx="6283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C89D0"/>
                </a:solidFill>
                <a:latin typeface="Arial"/>
                <a:cs typeface="Arial"/>
              </a:rPr>
              <a:t>GALVANIZE THE PUBLIC</a:t>
            </a:r>
            <a:endParaRPr lang="en-US" sz="2400" b="1" dirty="0">
              <a:solidFill>
                <a:srgbClr val="4C89D0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514" y="834010"/>
            <a:ext cx="8526985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4C89D0"/>
                </a:solidFill>
                <a:latin typeface="Arial"/>
                <a:cs typeface="Arial"/>
              </a:rPr>
              <a:t>Community Outreach </a:t>
            </a:r>
          </a:p>
          <a:p>
            <a:pPr>
              <a:spcBef>
                <a:spcPts val="400"/>
              </a:spcBef>
            </a:pPr>
            <a:endParaRPr lang="en-US" sz="1200" b="1" dirty="0">
              <a:solidFill>
                <a:srgbClr val="4C89D0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4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Develop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Proactive Strategy</a:t>
            </a:r>
          </a:p>
          <a:p>
            <a:pPr marL="285750" indent="-285750">
              <a:spcBef>
                <a:spcPts val="4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Host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an open house – not a town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meeting</a:t>
            </a:r>
          </a:p>
          <a:p>
            <a:pPr marL="285750" indent="-285750">
              <a:spcBef>
                <a:spcPts val="4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Follow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-up on every phone call, inquiry or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communication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4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Provide informational interviews and tours of the proposed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routes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or sites for every media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type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4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Address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local community needs/concerns in meaningful way through complementary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community benefits. </a:t>
            </a:r>
          </a:p>
          <a:p>
            <a:pPr marL="285750" indent="-285750">
              <a:spcBef>
                <a:spcPts val="4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Organize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citizen advocates to influence others during process to ensure highest possible level of local community acceptance and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approval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4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Be prepared for the inevitable opposition to your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project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4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When the project is completed, remember to say “thank you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” - become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a good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neighbor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6062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9144000" cy="824524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46000">
                <a:schemeClr val="bg1"/>
              </a:gs>
            </a:gsLst>
            <a:lin ang="1008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u connectionsd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99" y="189545"/>
            <a:ext cx="2091576" cy="4401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6515" y="189545"/>
            <a:ext cx="6283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C89D0"/>
                </a:solidFill>
                <a:latin typeface="Arial"/>
                <a:cs typeface="Arial"/>
              </a:rPr>
              <a:t>EDUCATE STAKEHOLDERS</a:t>
            </a:r>
            <a:endParaRPr lang="en-US" sz="2400" b="1" dirty="0">
              <a:solidFill>
                <a:srgbClr val="4C89D0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515" y="863735"/>
            <a:ext cx="8574610" cy="5775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4C89D0"/>
                </a:solidFill>
                <a:latin typeface="Arial"/>
                <a:cs typeface="Arial"/>
              </a:rPr>
              <a:t>Opportunities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4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Identify a list of potential project supporters - Be Inclusive or Be Neutral   </a:t>
            </a:r>
          </a:p>
          <a:p>
            <a:pPr marL="285750" indent="-285750">
              <a:spcBef>
                <a:spcPts val="4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Engage high-level government officials on the proposed location or route</a:t>
            </a:r>
          </a:p>
          <a:p>
            <a:pPr marL="285750" indent="-285750">
              <a:spcBef>
                <a:spcPts val="4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Engage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local, politically active residents and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KOL’s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in positive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manner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4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Create structure to secure votes needed for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approval (Planning Board - Zoning Board - Historic Commission - Environmental Board - City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council/Selectmen/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Aldermen)</a:t>
            </a:r>
          </a:p>
          <a:p>
            <a:pPr marL="285750" indent="-285750">
              <a:spcBef>
                <a:spcPts val="4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Lay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groundwork for long-term beneficial relationships with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stakeholders- promote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project as part of positive, responsible local growth that ensures jobs, tax revenue, etc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285750" indent="-285750">
              <a:spcBef>
                <a:spcPts val="4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Provide cover for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stakeholders to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effectively support “controversial” projects</a:t>
            </a:r>
          </a:p>
          <a:p>
            <a:pPr marL="285750" indent="-285750">
              <a:spcBef>
                <a:spcPts val="4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Validate stakeholder approval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in manner that allows for long-term positive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relations</a:t>
            </a:r>
          </a:p>
        </p:txBody>
      </p:sp>
    </p:spTree>
    <p:extLst>
      <p:ext uri="{BB962C8B-B14F-4D97-AF65-F5344CB8AC3E}">
        <p14:creationId xmlns:p14="http://schemas.microsoft.com/office/powerpoint/2010/main" val="94976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9144000" cy="824524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46000">
                <a:schemeClr val="bg1"/>
              </a:gs>
            </a:gsLst>
            <a:lin ang="1008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u connectionsd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99" y="189545"/>
            <a:ext cx="2091576" cy="4401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9292" y="190085"/>
            <a:ext cx="556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C89D0"/>
                </a:solidFill>
                <a:latin typeface="Arial"/>
                <a:cs typeface="Arial"/>
              </a:rPr>
              <a:t>ABOUT MU CONNECTIONS</a:t>
            </a:r>
            <a:endParaRPr lang="en-US" sz="2400" b="1" dirty="0">
              <a:solidFill>
                <a:srgbClr val="4C89D0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171" y="3646571"/>
            <a:ext cx="7961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MU Connections is a consulting firm that provides integrated services to the energy, environmental and infrastructure markets. MUC serves a broad range of clients in government and industry, implementing projects from concept to delivery.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Fotolia_68898096_Subscription_Monthly_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19"/>
          <a:stretch/>
        </p:blipFill>
        <p:spPr>
          <a:xfrm>
            <a:off x="435638" y="1279440"/>
            <a:ext cx="2795605" cy="1968432"/>
          </a:xfrm>
          <a:prstGeom prst="rect">
            <a:avLst/>
          </a:prstGeom>
        </p:spPr>
      </p:pic>
      <p:pic>
        <p:nvPicPr>
          <p:cNvPr id="6" name="Picture 5" descr="Fotolia_138758081_Subscription_Monthly_M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30"/>
          <a:stretch/>
        </p:blipFill>
        <p:spPr>
          <a:xfrm>
            <a:off x="5933291" y="1279440"/>
            <a:ext cx="2809076" cy="1968432"/>
          </a:xfrm>
          <a:prstGeom prst="rect">
            <a:avLst/>
          </a:prstGeom>
        </p:spPr>
      </p:pic>
      <p:pic>
        <p:nvPicPr>
          <p:cNvPr id="5" name="Picture 4" descr="Fotolia_86290607_Subscription_Monthly_M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" r="5127" b="-239"/>
          <a:stretch/>
        </p:blipFill>
        <p:spPr>
          <a:xfrm>
            <a:off x="3231243" y="1279440"/>
            <a:ext cx="2806308" cy="19731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638" y="5203806"/>
            <a:ext cx="3326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Mary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Usovicz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, Principal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musovicz@gmail.com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273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9144000" cy="824524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46000">
                <a:schemeClr val="bg1"/>
              </a:gs>
            </a:gsLst>
            <a:lin ang="1008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u connectionsd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99" y="189545"/>
            <a:ext cx="2091576" cy="4401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6515" y="189545"/>
            <a:ext cx="6283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C89D0"/>
                </a:solidFill>
                <a:latin typeface="Arial"/>
                <a:cs typeface="Arial"/>
              </a:rPr>
              <a:t>A DECADE AGO</a:t>
            </a:r>
            <a:r>
              <a:rPr lang="is-IS" sz="2400" b="1" dirty="0" smtClean="0">
                <a:solidFill>
                  <a:srgbClr val="4C89D0"/>
                </a:solidFill>
                <a:latin typeface="Arial"/>
                <a:cs typeface="Arial"/>
              </a:rPr>
              <a:t>…</a:t>
            </a:r>
            <a:endParaRPr lang="en-US" sz="2400" b="1" dirty="0">
              <a:solidFill>
                <a:srgbClr val="4C89D0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515" y="1029965"/>
            <a:ext cx="8375560" cy="5816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2007 							</a:t>
            </a:r>
          </a:p>
          <a:p>
            <a:pPr algn="r"/>
            <a:endParaRPr lang="en-US" dirty="0" smtClean="0">
              <a:latin typeface="Arial"/>
              <a:cs typeface="Arial"/>
            </a:endParaRPr>
          </a:p>
          <a:p>
            <a:pPr algn="r"/>
            <a:r>
              <a:rPr lang="en-US" dirty="0" smtClean="0">
                <a:latin typeface="Arial"/>
                <a:cs typeface="Arial"/>
              </a:rPr>
              <a:t>June 29, 2007 – </a:t>
            </a:r>
          </a:p>
          <a:p>
            <a:pPr algn="r"/>
            <a:r>
              <a:rPr lang="en-US" dirty="0" smtClean="0">
                <a:latin typeface="Arial"/>
                <a:cs typeface="Arial"/>
              </a:rPr>
              <a:t>The </a:t>
            </a:r>
            <a:r>
              <a:rPr lang="en-US" dirty="0">
                <a:latin typeface="Arial"/>
                <a:cs typeface="Arial"/>
              </a:rPr>
              <a:t>F</a:t>
            </a:r>
            <a:r>
              <a:rPr lang="en-US" dirty="0" smtClean="0">
                <a:latin typeface="Arial"/>
                <a:cs typeface="Arial"/>
              </a:rPr>
              <a:t>irst iPhone Was </a:t>
            </a:r>
            <a:r>
              <a:rPr lang="en-US" dirty="0">
                <a:latin typeface="Arial"/>
                <a:cs typeface="Arial"/>
              </a:rPr>
              <a:t>R</a:t>
            </a:r>
            <a:r>
              <a:rPr lang="en-US" dirty="0" smtClean="0">
                <a:latin typeface="Arial"/>
                <a:cs typeface="Arial"/>
              </a:rPr>
              <a:t>eleased </a:t>
            </a:r>
          </a:p>
          <a:p>
            <a:pPr algn="r"/>
            <a:endParaRPr lang="en-US" dirty="0" smtClean="0">
              <a:latin typeface="Arial"/>
              <a:cs typeface="Arial"/>
            </a:endParaRPr>
          </a:p>
          <a:p>
            <a:pPr algn="r"/>
            <a:r>
              <a:rPr lang="en-US" dirty="0" smtClean="0">
                <a:latin typeface="Arial"/>
                <a:cs typeface="Arial"/>
              </a:rPr>
              <a:t>Video </a:t>
            </a:r>
            <a:r>
              <a:rPr lang="en-US" dirty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arketing was Only TV Commercials</a:t>
            </a:r>
          </a:p>
          <a:p>
            <a:pPr algn="r"/>
            <a:endParaRPr lang="en-US" dirty="0" smtClean="0">
              <a:latin typeface="Arial"/>
              <a:cs typeface="Arial"/>
            </a:endParaRPr>
          </a:p>
          <a:p>
            <a:pPr algn="r"/>
            <a:r>
              <a:rPr lang="en-US" dirty="0" smtClean="0">
                <a:latin typeface="Arial"/>
                <a:cs typeface="Arial"/>
              </a:rPr>
              <a:t>15% of </a:t>
            </a:r>
            <a:r>
              <a:rPr lang="en-US" dirty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dults were Using </a:t>
            </a:r>
            <a:r>
              <a:rPr lang="en-US" dirty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ocial </a:t>
            </a:r>
            <a:r>
              <a:rPr lang="en-US" dirty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edia </a:t>
            </a:r>
          </a:p>
          <a:p>
            <a:pPr algn="r"/>
            <a:endParaRPr lang="en-US" dirty="0" smtClean="0">
              <a:latin typeface="Arial"/>
              <a:cs typeface="Arial"/>
            </a:endParaRPr>
          </a:p>
          <a:p>
            <a:pPr algn="r"/>
            <a:r>
              <a:rPr lang="en-US" dirty="0" smtClean="0">
                <a:latin typeface="Arial"/>
                <a:cs typeface="Arial"/>
              </a:rPr>
              <a:t>Most </a:t>
            </a:r>
            <a:r>
              <a:rPr lang="en-US" dirty="0">
                <a:latin typeface="Arial"/>
                <a:cs typeface="Arial"/>
              </a:rPr>
              <a:t>W</a:t>
            </a:r>
            <a:r>
              <a:rPr lang="en-US" dirty="0" smtClean="0">
                <a:latin typeface="Arial"/>
                <a:cs typeface="Arial"/>
              </a:rPr>
              <a:t>ebsite Platforms were HTML Based</a:t>
            </a:r>
          </a:p>
          <a:p>
            <a:pPr algn="ctr"/>
            <a:endParaRPr lang="en-US" dirty="0">
              <a:latin typeface="Arial"/>
              <a:cs typeface="Arial"/>
            </a:endParaRPr>
          </a:p>
          <a:p>
            <a:pPr algn="ctr"/>
            <a:r>
              <a:rPr lang="en-US" sz="2400" b="1" dirty="0">
                <a:latin typeface="Arial"/>
                <a:cs typeface="Arial"/>
              </a:rPr>
              <a:t>2017 							</a:t>
            </a:r>
          </a:p>
          <a:p>
            <a:pPr algn="ctr"/>
            <a:endParaRPr lang="en-US" dirty="0">
              <a:latin typeface="Arial"/>
              <a:cs typeface="Arial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77% of population uses smart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phones &amp; are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used as main source of information 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Anyone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Can Use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Video M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arketing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with YouTube,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Snapchat</a:t>
            </a:r>
            <a:r>
              <a:rPr lang="en-US" dirty="0">
                <a:latin typeface="Arial"/>
                <a:cs typeface="Arial"/>
              </a:rPr>
              <a:t>, Facebook Live</a:t>
            </a:r>
          </a:p>
          <a:p>
            <a:pPr algn="ctr"/>
            <a:endParaRPr lang="en-US" dirty="0">
              <a:latin typeface="Arial"/>
              <a:cs typeface="Arial"/>
            </a:endParaRPr>
          </a:p>
          <a:p>
            <a:pPr algn="ctr"/>
            <a:r>
              <a:rPr lang="en-US" dirty="0">
                <a:latin typeface="Arial"/>
                <a:cs typeface="Arial"/>
              </a:rPr>
              <a:t>78% of </a:t>
            </a:r>
            <a:r>
              <a:rPr lang="en-US" dirty="0" smtClean="0">
                <a:latin typeface="Arial"/>
                <a:cs typeface="Arial"/>
              </a:rPr>
              <a:t>Adults Have </a:t>
            </a:r>
            <a:r>
              <a:rPr lang="en-US" dirty="0">
                <a:latin typeface="Arial"/>
                <a:cs typeface="Arial"/>
              </a:rPr>
              <a:t>at </a:t>
            </a:r>
            <a:r>
              <a:rPr lang="en-US" dirty="0" smtClean="0">
                <a:latin typeface="Arial"/>
                <a:cs typeface="Arial"/>
              </a:rPr>
              <a:t>Least </a:t>
            </a:r>
            <a:r>
              <a:rPr lang="en-US" dirty="0">
                <a:latin typeface="Arial"/>
                <a:cs typeface="Arial"/>
              </a:rPr>
              <a:t>1 </a:t>
            </a:r>
            <a:r>
              <a:rPr lang="en-US" dirty="0" smtClean="0">
                <a:latin typeface="Arial"/>
                <a:cs typeface="Arial"/>
              </a:rPr>
              <a:t>Account</a:t>
            </a:r>
            <a:endParaRPr lang="en-US" dirty="0">
              <a:latin typeface="Arial"/>
              <a:cs typeface="Arial"/>
            </a:endParaRPr>
          </a:p>
          <a:p>
            <a:pPr algn="ctr"/>
            <a:endParaRPr lang="en-US" dirty="0">
              <a:latin typeface="Arial"/>
              <a:cs typeface="Arial"/>
            </a:endParaRPr>
          </a:p>
          <a:p>
            <a:pPr algn="ctr"/>
            <a:r>
              <a:rPr lang="en-US" dirty="0" smtClean="0">
                <a:latin typeface="Arial"/>
                <a:cs typeface="Arial"/>
              </a:rPr>
              <a:t>Website Creation is Intuitive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smtClean="0">
                <a:latin typeface="Arial"/>
                <a:cs typeface="Arial"/>
              </a:rPr>
              <a:t>More User Friendly </a:t>
            </a:r>
            <a:r>
              <a:rPr lang="en-US" dirty="0">
                <a:latin typeface="Arial"/>
                <a:cs typeface="Arial"/>
              </a:rPr>
              <a:t>P</a:t>
            </a:r>
            <a:r>
              <a:rPr lang="en-US" dirty="0" smtClean="0">
                <a:latin typeface="Arial"/>
                <a:cs typeface="Arial"/>
              </a:rPr>
              <a:t>latforms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6" y="1011822"/>
            <a:ext cx="39497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9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9144000" cy="824524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46000">
                <a:schemeClr val="bg1"/>
              </a:gs>
            </a:gsLst>
            <a:lin ang="1008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u connectionsd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99" y="189545"/>
            <a:ext cx="2091576" cy="4401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6160" y="1759216"/>
            <a:ext cx="8300091" cy="416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dirty="0" smtClean="0">
                <a:solidFill>
                  <a:srgbClr val="000000"/>
                </a:solidFill>
                <a:latin typeface="Arial"/>
                <a:cs typeface="Arial"/>
              </a:rPr>
              <a:t>Project + Campaign </a:t>
            </a:r>
          </a:p>
          <a:p>
            <a:pPr algn="ctr">
              <a:lnSpc>
                <a:spcPct val="80000"/>
              </a:lnSpc>
            </a:pPr>
            <a:r>
              <a:rPr lang="en-US" sz="9600" dirty="0" smtClean="0">
                <a:solidFill>
                  <a:srgbClr val="000000"/>
                </a:solidFill>
                <a:latin typeface="Arial"/>
                <a:cs typeface="Arial"/>
              </a:rPr>
              <a:t>=</a:t>
            </a:r>
            <a:r>
              <a:rPr lang="en-US" sz="6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80000"/>
              </a:lnSpc>
            </a:pPr>
            <a:endParaRPr lang="en-US" sz="4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lnSpc>
                <a:spcPct val="80000"/>
              </a:lnSpc>
            </a:pPr>
            <a:r>
              <a:rPr lang="en-US" sz="6600" dirty="0" smtClean="0">
                <a:solidFill>
                  <a:srgbClr val="000000"/>
                </a:solidFill>
                <a:latin typeface="Marker Felt"/>
                <a:cs typeface="Marker Felt"/>
              </a:rPr>
              <a:t>The Road </a:t>
            </a:r>
          </a:p>
          <a:p>
            <a:pPr algn="ctr">
              <a:lnSpc>
                <a:spcPct val="80000"/>
              </a:lnSpc>
            </a:pPr>
            <a:r>
              <a:rPr lang="en-US" sz="6600" dirty="0" smtClean="0">
                <a:solidFill>
                  <a:srgbClr val="000000"/>
                </a:solidFill>
                <a:latin typeface="Marker Felt"/>
                <a:cs typeface="Marker Felt"/>
              </a:rPr>
              <a:t>to Success!</a:t>
            </a:r>
            <a:endParaRPr lang="en-US" sz="6600" dirty="0">
              <a:solidFill>
                <a:srgbClr val="000000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274814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9144000" cy="824524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46000">
                <a:schemeClr val="bg1"/>
              </a:gs>
            </a:gsLst>
            <a:lin ang="1008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u connectionsd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99" y="189545"/>
            <a:ext cx="2091576" cy="4401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515" y="1074739"/>
            <a:ext cx="8257110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Employ Strategies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Tactics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that are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Designed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to M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itigate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pposition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Organize in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Advance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Win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upport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Good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rojects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ong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efore Opponents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an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espond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Define Project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enefits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efore Opponents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an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riticize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a P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roposal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Allows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ampaign to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nticipate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Address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pponents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’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Claims (“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hot button issues”)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Before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Project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is U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nveiled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Identify and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Engage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ey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pinion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eaders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(KOLs) and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Activists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in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Local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ommunities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Ensure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trong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sz="2400" baseline="30000" dirty="0">
                <a:solidFill>
                  <a:srgbClr val="000000"/>
                </a:solidFill>
                <a:latin typeface="Arial"/>
                <a:cs typeface="Arial"/>
              </a:rPr>
              <a:t>rd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Party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alidation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Proposed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roject 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515" y="189545"/>
            <a:ext cx="6283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C89D0"/>
                </a:solidFill>
                <a:latin typeface="Arial"/>
                <a:cs typeface="Arial"/>
              </a:rPr>
              <a:t>BENEFITS OF A CAMPAIGN</a:t>
            </a:r>
            <a:endParaRPr lang="en-US" sz="2400" b="1" dirty="0">
              <a:solidFill>
                <a:srgbClr val="4C89D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757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9144000" cy="824524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46000">
                <a:schemeClr val="bg1"/>
              </a:gs>
            </a:gsLst>
            <a:lin ang="1008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mu connectionsd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99" y="189545"/>
            <a:ext cx="2091576" cy="4401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9292" y="199562"/>
            <a:ext cx="5431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C89D0"/>
                </a:solidFill>
                <a:latin typeface="Arial"/>
                <a:cs typeface="Arial"/>
              </a:rPr>
              <a:t>CAMPAIGN RISKS</a:t>
            </a:r>
            <a:endParaRPr lang="en-US" sz="2400" b="1" dirty="0">
              <a:solidFill>
                <a:srgbClr val="4C89D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714" y="1500937"/>
            <a:ext cx="9005861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Accusations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Undue/Unfair Influence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on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Local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ecisions</a:t>
            </a:r>
          </a:p>
          <a:p>
            <a:pPr lvl="1"/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Claims of Undisclosed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orporate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nfluence/Lobbying</a:t>
            </a:r>
            <a:endParaRPr lang="en-US" sz="3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 descr="product-regulation-according-to-risk-1-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0" y="3192237"/>
            <a:ext cx="2832100" cy="283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3839" y="3701143"/>
            <a:ext cx="44045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sz="3600" b="1" dirty="0" smtClean="0">
                <a:solidFill>
                  <a:srgbClr val="000000"/>
                </a:solidFill>
              </a:rPr>
              <a:t>BENEFITS </a:t>
            </a:r>
          </a:p>
          <a:p>
            <a:pPr marL="0" lvl="1" algn="ctr"/>
            <a:r>
              <a:rPr lang="en-US" sz="3600" b="1" dirty="0" smtClean="0">
                <a:solidFill>
                  <a:srgbClr val="000000"/>
                </a:solidFill>
              </a:rPr>
              <a:t>OUTWEIGH THE RISKS</a:t>
            </a:r>
            <a:endParaRPr lang="en-US" sz="36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3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9144000" cy="824524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46000">
                <a:schemeClr val="bg1"/>
              </a:gs>
            </a:gsLst>
            <a:lin ang="1008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u connectionsd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99" y="189545"/>
            <a:ext cx="2091576" cy="4401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9127" y="199562"/>
            <a:ext cx="5431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C89D0"/>
                </a:solidFill>
                <a:latin typeface="Arial"/>
                <a:cs typeface="Arial"/>
              </a:rPr>
              <a:t>IDENTIFY CAMPAIGN ROLES</a:t>
            </a:r>
            <a:endParaRPr lang="en-US" sz="2400" b="1" dirty="0">
              <a:solidFill>
                <a:srgbClr val="4C89D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127" y="968480"/>
            <a:ext cx="8577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Build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Campaign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taff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(internal personnel and external staff)</a:t>
            </a:r>
          </a:p>
          <a:p>
            <a:endParaRPr lang="en-US" b="1" dirty="0" smtClean="0">
              <a:solidFill>
                <a:srgbClr val="4C89D0"/>
              </a:solidFill>
              <a:latin typeface="Arial"/>
              <a:cs typeface="Arial"/>
            </a:endParaRPr>
          </a:p>
          <a:p>
            <a:endParaRPr lang="en-US" b="1" dirty="0">
              <a:solidFill>
                <a:srgbClr val="4C89D0"/>
              </a:solidFill>
              <a:latin typeface="Arial"/>
              <a:cs typeface="Arial"/>
            </a:endParaRPr>
          </a:p>
          <a:p>
            <a:endParaRPr lang="en-US" b="1" dirty="0" smtClean="0">
              <a:solidFill>
                <a:srgbClr val="4C89D0"/>
              </a:solidFill>
              <a:latin typeface="Arial"/>
              <a:cs typeface="Arial"/>
            </a:endParaRPr>
          </a:p>
          <a:p>
            <a:endParaRPr lang="en-US" b="1" dirty="0" smtClean="0">
              <a:solidFill>
                <a:srgbClr val="4C89D0"/>
              </a:solidFill>
              <a:latin typeface="Arial"/>
              <a:cs typeface="Arial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171697"/>
              </p:ext>
            </p:extLst>
          </p:nvPr>
        </p:nvGraphicFramePr>
        <p:xfrm>
          <a:off x="0" y="1628331"/>
          <a:ext cx="9143999" cy="551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3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9144000" cy="824524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46000">
                <a:schemeClr val="bg1"/>
              </a:gs>
            </a:gsLst>
            <a:lin ang="1008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u connectionsd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99" y="189545"/>
            <a:ext cx="2091576" cy="4401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6515" y="189545"/>
            <a:ext cx="6283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C89D0"/>
                </a:solidFill>
                <a:latin typeface="Arial"/>
                <a:cs typeface="Arial"/>
              </a:rPr>
              <a:t>RESEARCH</a:t>
            </a:r>
            <a:endParaRPr lang="en-US" sz="2400" b="1" dirty="0">
              <a:solidFill>
                <a:srgbClr val="4C89D0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515" y="862231"/>
            <a:ext cx="868362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4C89D0"/>
                </a:solidFill>
                <a:latin typeface="Arial"/>
                <a:cs typeface="Arial"/>
              </a:rPr>
              <a:t>Develop </a:t>
            </a:r>
            <a:r>
              <a:rPr lang="en-US" sz="2400" b="1" dirty="0">
                <a:solidFill>
                  <a:srgbClr val="4C89D0"/>
                </a:solidFill>
                <a:latin typeface="Arial"/>
                <a:cs typeface="Arial"/>
              </a:rPr>
              <a:t>Strategy &amp; </a:t>
            </a:r>
            <a:r>
              <a:rPr lang="en-US" sz="2400" b="1" dirty="0" smtClean="0">
                <a:solidFill>
                  <a:srgbClr val="4C89D0"/>
                </a:solidFill>
                <a:latin typeface="Arial"/>
                <a:cs typeface="Arial"/>
              </a:rPr>
              <a:t>Message</a:t>
            </a:r>
          </a:p>
          <a:p>
            <a:pPr>
              <a:spcBef>
                <a:spcPts val="400"/>
              </a:spcBef>
            </a:pPr>
            <a:endParaRPr lang="en-US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400"/>
              </a:spcBef>
              <a:buFont typeface="Wingdings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Poll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Research </a:t>
            </a:r>
          </a:p>
          <a:p>
            <a:pPr marL="342900" indent="-342900">
              <a:spcBef>
                <a:spcPts val="400"/>
              </a:spcBef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Focus Group</a:t>
            </a:r>
          </a:p>
          <a:p>
            <a:pPr marL="342900" indent="-342900">
              <a:spcBef>
                <a:spcPts val="400"/>
              </a:spcBef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Intelligence Gathering </a:t>
            </a:r>
          </a:p>
          <a:p>
            <a:pPr marL="1257300" lvl="2" indent="-342900">
              <a:spcBef>
                <a:spcPts val="400"/>
              </a:spcBef>
              <a:buFont typeface="Wingdings" charset="2"/>
              <a:buChar char="²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Political Climate</a:t>
            </a:r>
          </a:p>
          <a:p>
            <a:pPr marL="1257300" lvl="2" indent="-342900">
              <a:spcBef>
                <a:spcPts val="400"/>
              </a:spcBef>
              <a:buFont typeface="Wingdings" charset="2"/>
              <a:buChar char="²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Community Issues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400"/>
              </a:spcBef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Opposition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Research</a:t>
            </a:r>
          </a:p>
          <a:p>
            <a:pPr marL="342900" indent="-342900">
              <a:spcBef>
                <a:spcPts val="400"/>
              </a:spcBef>
              <a:buFont typeface="Wingdings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Utilize SWOT Method Analysis 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ts val="400"/>
              </a:spcBef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- Strengths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ts val="400"/>
              </a:spcBef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	- Weaknesses </a:t>
            </a:r>
          </a:p>
          <a:p>
            <a:pPr>
              <a:spcBef>
                <a:spcPts val="40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	- Opportunities</a:t>
            </a:r>
          </a:p>
          <a:p>
            <a:pPr>
              <a:spcBef>
                <a:spcPts val="400"/>
              </a:spcBef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	-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Threats </a:t>
            </a:r>
          </a:p>
          <a:p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Courier New"/>
              <a:buChar char="o"/>
            </a:pPr>
            <a:endParaRPr lang="en-US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29" y="2721429"/>
            <a:ext cx="3984171" cy="39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6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9144000" cy="824524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46000">
                <a:schemeClr val="bg1"/>
              </a:gs>
            </a:gsLst>
            <a:lin ang="1008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u connectionsd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99" y="189545"/>
            <a:ext cx="2091576" cy="4401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6515" y="189545"/>
            <a:ext cx="6283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C89D0"/>
                </a:solidFill>
                <a:latin typeface="Arial"/>
                <a:cs typeface="Arial"/>
              </a:rPr>
              <a:t>MATERIALS</a:t>
            </a:r>
            <a:endParaRPr lang="en-US" sz="2400" b="1" dirty="0">
              <a:solidFill>
                <a:srgbClr val="4C89D0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515" y="872170"/>
            <a:ext cx="6431485" cy="5581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4C89D0"/>
                </a:solidFill>
                <a:latin typeface="Arial"/>
                <a:cs typeface="Arial"/>
              </a:rPr>
              <a:t>Communications </a:t>
            </a:r>
            <a:r>
              <a:rPr lang="en-US" sz="2400" b="1" dirty="0">
                <a:solidFill>
                  <a:srgbClr val="4C89D0"/>
                </a:solidFill>
                <a:latin typeface="Arial"/>
                <a:cs typeface="Arial"/>
              </a:rPr>
              <a:t>&amp; Collateral </a:t>
            </a:r>
            <a:r>
              <a:rPr lang="en-US" sz="2400" b="1" dirty="0" smtClean="0">
                <a:solidFill>
                  <a:srgbClr val="4C89D0"/>
                </a:solidFill>
                <a:latin typeface="Arial"/>
                <a:cs typeface="Arial"/>
              </a:rPr>
              <a:t>Development</a:t>
            </a:r>
            <a:endParaRPr lang="en-US" b="1" dirty="0">
              <a:solidFill>
                <a:srgbClr val="4C89D0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400"/>
              </a:spcBef>
              <a:buFont typeface="Wingdings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Develop 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Campaign Materials (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Fact Sheets, Presentations, Talking Points, Other Content)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400"/>
              </a:spcBef>
              <a:buFont typeface="Wingdings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Website Creation </a:t>
            </a:r>
          </a:p>
          <a:p>
            <a:pPr marL="342900" indent="-342900">
              <a:spcBef>
                <a:spcPts val="400"/>
              </a:spcBef>
              <a:buFont typeface="Wingdings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Build Social Media 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Platforms </a:t>
            </a:r>
          </a:p>
          <a:p>
            <a:pPr>
              <a:spcBef>
                <a:spcPts val="400"/>
              </a:spcBef>
            </a:pP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- to 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provide a voice to project supporters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/	combat 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aggressive 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opposition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400"/>
              </a:spcBef>
              <a:buFont typeface="Wingdings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Digital Advertising </a:t>
            </a:r>
          </a:p>
          <a:p>
            <a:pPr marL="342900" indent="-342900">
              <a:spcBef>
                <a:spcPts val="400"/>
              </a:spcBef>
              <a:buFont typeface="Wingdings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-mail Marketing </a:t>
            </a:r>
          </a:p>
          <a:p>
            <a:pPr marL="342900" indent="-342900">
              <a:spcBef>
                <a:spcPts val="400"/>
              </a:spcBef>
              <a:buFont typeface="Wingdings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Radio and TV Advertising </a:t>
            </a:r>
          </a:p>
          <a:p>
            <a:pPr marL="342900" indent="-342900">
              <a:spcBef>
                <a:spcPts val="400"/>
              </a:spcBef>
              <a:buFont typeface="Wingdings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Media</a:t>
            </a:r>
          </a:p>
          <a:p>
            <a:pPr marL="1257300" lvl="2" indent="-342900">
              <a:spcBef>
                <a:spcPts val="400"/>
              </a:spcBef>
              <a:buFont typeface="Wingdings" charset="2"/>
              <a:buChar char="²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Press</a:t>
            </a:r>
          </a:p>
          <a:p>
            <a:pPr marL="1257300" lvl="2" indent="-342900">
              <a:spcBef>
                <a:spcPts val="400"/>
              </a:spcBef>
              <a:buFont typeface="Wingdings" charset="2"/>
              <a:buChar char="²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LTE’s/Op-Ed’s </a:t>
            </a:r>
          </a:p>
          <a:p>
            <a:pPr marL="1257300" lvl="2" indent="-342900">
              <a:spcBef>
                <a:spcPts val="400"/>
              </a:spcBef>
              <a:buFont typeface="Wingdings" charset="2"/>
              <a:buChar char="²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Editorial Board Meetings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b="1" dirty="0">
              <a:solidFill>
                <a:srgbClr val="4C89D0"/>
              </a:solidFill>
              <a:latin typeface="Arial"/>
              <a:cs typeface="Arial"/>
            </a:endParaRPr>
          </a:p>
        </p:txBody>
      </p:sp>
      <p:pic>
        <p:nvPicPr>
          <p:cNvPr id="2" name="Picture 1" descr="BRA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274" y="2706917"/>
            <a:ext cx="2718836" cy="380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6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9144000" cy="824524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46000">
                <a:schemeClr val="bg1"/>
              </a:gs>
            </a:gsLst>
            <a:lin ang="1008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u connectionsd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99" y="189545"/>
            <a:ext cx="2091576" cy="4401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9292" y="199562"/>
            <a:ext cx="5431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C89D0"/>
                </a:solidFill>
                <a:latin typeface="Arial"/>
                <a:cs typeface="Arial"/>
              </a:rPr>
              <a:t>RULES OF ENGAGEMENT</a:t>
            </a:r>
            <a:endParaRPr lang="en-US" sz="2400" b="1" dirty="0">
              <a:solidFill>
                <a:srgbClr val="4C89D0"/>
              </a:solidFill>
              <a:latin typeface="Arial"/>
              <a:cs typeface="Arial"/>
            </a:endParaRPr>
          </a:p>
        </p:txBody>
      </p:sp>
      <p:pic>
        <p:nvPicPr>
          <p:cNvPr id="3" name="Picture 2" descr="Screen Shot 2017-09-24 at 11.33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96" y="1184660"/>
            <a:ext cx="8091976" cy="527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0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520</Words>
  <Application>Microsoft Macintosh PowerPoint</Application>
  <PresentationFormat>On-screen Show (4:3)</PresentationFormat>
  <Paragraphs>120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Lauren Fowler</cp:lastModifiedBy>
  <cp:revision>56</cp:revision>
  <dcterms:created xsi:type="dcterms:W3CDTF">2017-09-25T02:36:10Z</dcterms:created>
  <dcterms:modified xsi:type="dcterms:W3CDTF">2017-12-13T14:42:43Z</dcterms:modified>
</cp:coreProperties>
</file>